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539" r:id="rId2"/>
    <p:sldId id="559" r:id="rId3"/>
    <p:sldId id="535" r:id="rId4"/>
    <p:sldId id="560" r:id="rId5"/>
    <p:sldId id="558" r:id="rId6"/>
    <p:sldId id="566" r:id="rId7"/>
    <p:sldId id="584" r:id="rId8"/>
    <p:sldId id="585" r:id="rId9"/>
    <p:sldId id="545" r:id="rId10"/>
    <p:sldId id="554" r:id="rId11"/>
    <p:sldId id="561" r:id="rId12"/>
    <p:sldId id="543" r:id="rId13"/>
    <p:sldId id="546" r:id="rId14"/>
    <p:sldId id="586" r:id="rId15"/>
    <p:sldId id="548" r:id="rId16"/>
    <p:sldId id="549" r:id="rId17"/>
    <p:sldId id="550" r:id="rId18"/>
    <p:sldId id="551" r:id="rId19"/>
    <p:sldId id="552" r:id="rId20"/>
    <p:sldId id="562" r:id="rId21"/>
    <p:sldId id="589" r:id="rId22"/>
    <p:sldId id="590" r:id="rId23"/>
    <p:sldId id="580" r:id="rId24"/>
    <p:sldId id="581" r:id="rId25"/>
    <p:sldId id="612" r:id="rId26"/>
    <p:sldId id="565" r:id="rId27"/>
    <p:sldId id="588" r:id="rId28"/>
    <p:sldId id="587" r:id="rId29"/>
    <p:sldId id="592" r:id="rId30"/>
    <p:sldId id="611" r:id="rId31"/>
    <p:sldId id="597" r:id="rId32"/>
    <p:sldId id="591" r:id="rId33"/>
    <p:sldId id="593" r:id="rId34"/>
    <p:sldId id="595" r:id="rId35"/>
    <p:sldId id="607" r:id="rId36"/>
    <p:sldId id="608" r:id="rId37"/>
    <p:sldId id="609" r:id="rId38"/>
    <p:sldId id="598" r:id="rId39"/>
    <p:sldId id="613" r:id="rId40"/>
    <p:sldId id="596" r:id="rId41"/>
    <p:sldId id="582" r:id="rId42"/>
    <p:sldId id="531" r:id="rId4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CC33"/>
    <a:srgbClr val="005600"/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39510-822C-F576-F2E9-A632FE6744D9}" v="36" dt="2024-09-20T05:10:22.057"/>
    <p1510:client id="{59F3B5D7-AB96-E940-1663-99EDCAA10EE0}" v="22" dt="2024-09-19T18:29:32.021"/>
    <p1510:client id="{8C672304-15F8-1C6D-E577-123A99134A31}" v="13" dt="2024-09-20T05:14:02.080"/>
    <p1510:client id="{B648058A-97E7-3A22-A2A8-17768D1D81C8}" v="15" dt="2024-09-20T14:46:11.464"/>
    <p1510:client id="{E1CAFC66-989A-E0AE-0C75-544E5C7EEAE5}" v="32" dt="2024-09-20T05:21:14.936"/>
    <p1510:client id="{EB2746F8-75EF-CD7A-A045-F1AD785F525E}" v="222" dt="2024-09-20T14:36:19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5"/>
        <p:guide pos="3840"/>
        <p:guide orient="horz" pos="1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 Sarai Lopez Useche" userId="S::kslopez89@soy.sena.edu.co::43076852-5312-46fd-bfbc-80466573dd81" providerId="AD" clId="Web-{B648058A-97E7-3A22-A2A8-17768D1D81C8}"/>
    <pc:docChg chg="modSld">
      <pc:chgData name="Katherin Sarai Lopez Useche" userId="S::kslopez89@soy.sena.edu.co::43076852-5312-46fd-bfbc-80466573dd81" providerId="AD" clId="Web-{B648058A-97E7-3A22-A2A8-17768D1D81C8}" dt="2024-09-20T14:46:10.761" v="10" actId="20577"/>
      <pc:docMkLst>
        <pc:docMk/>
      </pc:docMkLst>
      <pc:sldChg chg="addSp delSp modSp">
        <pc:chgData name="Katherin Sarai Lopez Useche" userId="S::kslopez89@soy.sena.edu.co::43076852-5312-46fd-bfbc-80466573dd81" providerId="AD" clId="Web-{B648058A-97E7-3A22-A2A8-17768D1D81C8}" dt="2024-09-20T14:46:10.761" v="10" actId="20577"/>
        <pc:sldMkLst>
          <pc:docMk/>
          <pc:sldMk cId="2577326429" sldId="595"/>
        </pc:sldMkLst>
        <pc:spChg chg="mod">
          <ac:chgData name="Katherin Sarai Lopez Useche" userId="S::kslopez89@soy.sena.edu.co::43076852-5312-46fd-bfbc-80466573dd81" providerId="AD" clId="Web-{B648058A-97E7-3A22-A2A8-17768D1D81C8}" dt="2024-09-20T14:46:10.761" v="10" actId="20577"/>
          <ac:spMkLst>
            <pc:docMk/>
            <pc:sldMk cId="2577326429" sldId="595"/>
            <ac:spMk id="3" creationId="{BBADB27D-4608-E5A0-0496-EB7E4F13A707}"/>
          </ac:spMkLst>
        </pc:spChg>
        <pc:spChg chg="add del mod">
          <ac:chgData name="Katherin Sarai Lopez Useche" userId="S::kslopez89@soy.sena.edu.co::43076852-5312-46fd-bfbc-80466573dd81" providerId="AD" clId="Web-{B648058A-97E7-3A22-A2A8-17768D1D81C8}" dt="2024-09-20T14:45:00.993" v="3"/>
          <ac:spMkLst>
            <pc:docMk/>
            <pc:sldMk cId="2577326429" sldId="595"/>
            <ac:spMk id="4" creationId="{827D8694-43D1-F730-42D2-FDD3D003D615}"/>
          </ac:spMkLst>
        </pc:spChg>
        <pc:picChg chg="add mod">
          <ac:chgData name="Katherin Sarai Lopez Useche" userId="S::kslopez89@soy.sena.edu.co::43076852-5312-46fd-bfbc-80466573dd81" providerId="AD" clId="Web-{B648058A-97E7-3A22-A2A8-17768D1D81C8}" dt="2024-09-20T14:45:17.040" v="9" actId="14100"/>
          <ac:picMkLst>
            <pc:docMk/>
            <pc:sldMk cId="2577326429" sldId="595"/>
            <ac:picMk id="5" creationId="{CB8E53C3-04F1-A791-F308-8DD0D3A50AB1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E1CAFC66-989A-E0AE-0C75-544E5C7EEAE5}"/>
    <pc:docChg chg="modSld">
      <pc:chgData name="Leila Cristal Cardenas Lizarazo" userId="S::leila_cardenas@soy.sena.edu.co::a808a080-723e-4e4f-b00a-8393fe0921f5" providerId="AD" clId="Web-{E1CAFC66-989A-E0AE-0C75-544E5C7EEAE5}" dt="2024-09-20T05:21:14.936" v="29" actId="14100"/>
      <pc:docMkLst>
        <pc:docMk/>
      </pc:docMkLst>
      <pc:sldChg chg="addSp delSp modSp mod setBg">
        <pc:chgData name="Leila Cristal Cardenas Lizarazo" userId="S::leila_cardenas@soy.sena.edu.co::a808a080-723e-4e4f-b00a-8393fe0921f5" providerId="AD" clId="Web-{E1CAFC66-989A-E0AE-0C75-544E5C7EEAE5}" dt="2024-09-20T05:21:14.936" v="29" actId="14100"/>
        <pc:sldMkLst>
          <pc:docMk/>
          <pc:sldMk cId="2079359467" sldId="551"/>
        </pc:sldMkLst>
        <pc:spChg chg="mod">
          <ac:chgData name="Leila Cristal Cardenas Lizarazo" userId="S::leila_cardenas@soy.sena.edu.co::a808a080-723e-4e4f-b00a-8393fe0921f5" providerId="AD" clId="Web-{E1CAFC66-989A-E0AE-0C75-544E5C7EEAE5}" dt="2024-09-20T05:18:00.039" v="17"/>
          <ac:spMkLst>
            <pc:docMk/>
            <pc:sldMk cId="2079359467" sldId="551"/>
            <ac:spMk id="3" creationId="{BB6F714C-A6B0-54AE-507A-D0700714D94B}"/>
          </ac:spMkLst>
        </pc:spChg>
        <pc:spChg chg="add mod">
          <ac:chgData name="Leila Cristal Cardenas Lizarazo" userId="S::leila_cardenas@soy.sena.edu.co::a808a080-723e-4e4f-b00a-8393fe0921f5" providerId="AD" clId="Web-{E1CAFC66-989A-E0AE-0C75-544E5C7EEAE5}" dt="2024-09-20T05:20:59.779" v="28" actId="1076"/>
          <ac:spMkLst>
            <pc:docMk/>
            <pc:sldMk cId="2079359467" sldId="551"/>
            <ac:spMk id="5" creationId="{C18F29EE-EC49-D349-9C54-9C7DDAA2DDF9}"/>
          </ac:spMkLst>
        </pc:spChg>
        <pc:spChg chg="add del">
          <ac:chgData name="Leila Cristal Cardenas Lizarazo" userId="S::leila_cardenas@soy.sena.edu.co::a808a080-723e-4e4f-b00a-8393fe0921f5" providerId="AD" clId="Web-{E1CAFC66-989A-E0AE-0C75-544E5C7EEAE5}" dt="2024-09-20T05:18:00.039" v="17"/>
          <ac:spMkLst>
            <pc:docMk/>
            <pc:sldMk cId="2079359467" sldId="551"/>
            <ac:spMk id="13" creationId="{D4771268-CB57-404A-9271-370EB28F6090}"/>
          </ac:spMkLst>
        </pc:spChg>
        <pc:picChg chg="add mod ord">
          <ac:chgData name="Leila Cristal Cardenas Lizarazo" userId="S::leila_cardenas@soy.sena.edu.co::a808a080-723e-4e4f-b00a-8393fe0921f5" providerId="AD" clId="Web-{E1CAFC66-989A-E0AE-0C75-544E5C7EEAE5}" dt="2024-09-20T05:21:14.936" v="29" actId="14100"/>
          <ac:picMkLst>
            <pc:docMk/>
            <pc:sldMk cId="2079359467" sldId="551"/>
            <ac:picMk id="2" creationId="{9DA85CD6-0C2B-D441-F177-13DA552CBD4D}"/>
          </ac:picMkLst>
        </pc:picChg>
        <pc:picChg chg="del">
          <ac:chgData name="Leila Cristal Cardenas Lizarazo" userId="S::leila_cardenas@soy.sena.edu.co::a808a080-723e-4e4f-b00a-8393fe0921f5" providerId="AD" clId="Web-{E1CAFC66-989A-E0AE-0C75-544E5C7EEAE5}" dt="2024-09-20T05:16:56.427" v="0"/>
          <ac:picMkLst>
            <pc:docMk/>
            <pc:sldMk cId="2079359467" sldId="551"/>
            <ac:picMk id="6" creationId="{F462CA04-CC53-6CD9-8FDB-47B3E6003889}"/>
          </ac:picMkLst>
        </pc:picChg>
      </pc:sldChg>
      <pc:sldChg chg="addSp delSp modSp">
        <pc:chgData name="Leila Cristal Cardenas Lizarazo" userId="S::leila_cardenas@soy.sena.edu.co::a808a080-723e-4e4f-b00a-8393fe0921f5" providerId="AD" clId="Web-{E1CAFC66-989A-E0AE-0C75-544E5C7EEAE5}" dt="2024-09-20T05:18:20.070" v="25" actId="1076"/>
        <pc:sldMkLst>
          <pc:docMk/>
          <pc:sldMk cId="2666128818" sldId="592"/>
        </pc:sldMkLst>
        <pc:spChg chg="add del">
          <ac:chgData name="Leila Cristal Cardenas Lizarazo" userId="S::leila_cardenas@soy.sena.edu.co::a808a080-723e-4e4f-b00a-8393fe0921f5" providerId="AD" clId="Web-{E1CAFC66-989A-E0AE-0C75-544E5C7EEAE5}" dt="2024-09-20T05:18:16.602" v="24"/>
          <ac:spMkLst>
            <pc:docMk/>
            <pc:sldMk cId="2666128818" sldId="592"/>
            <ac:spMk id="5" creationId="{2C6E47AF-8D45-F823-252D-B37B413CC89C}"/>
          </ac:spMkLst>
        </pc:spChg>
        <pc:spChg chg="add del mod">
          <ac:chgData name="Leila Cristal Cardenas Lizarazo" userId="S::leila_cardenas@soy.sena.edu.co::a808a080-723e-4e4f-b00a-8393fe0921f5" providerId="AD" clId="Web-{E1CAFC66-989A-E0AE-0C75-544E5C7EEAE5}" dt="2024-09-20T05:18:14.883" v="23" actId="1076"/>
          <ac:spMkLst>
            <pc:docMk/>
            <pc:sldMk cId="2666128818" sldId="592"/>
            <ac:spMk id="6" creationId="{3D99CDCC-E40F-0353-42A1-DF8BEBC2972D}"/>
          </ac:spMkLst>
        </pc:spChg>
        <pc:spChg chg="del mod">
          <ac:chgData name="Leila Cristal Cardenas Lizarazo" userId="S::leila_cardenas@soy.sena.edu.co::a808a080-723e-4e4f-b00a-8393fe0921f5" providerId="AD" clId="Web-{E1CAFC66-989A-E0AE-0C75-544E5C7EEAE5}" dt="2024-09-20T05:18:12.273" v="22"/>
          <ac:spMkLst>
            <pc:docMk/>
            <pc:sldMk cId="2666128818" sldId="592"/>
            <ac:spMk id="7" creationId="{C9EB0CEC-7390-CDD5-DD81-ACF9C4165338}"/>
          </ac:spMkLst>
        </pc:spChg>
        <pc:picChg chg="mod">
          <ac:chgData name="Leila Cristal Cardenas Lizarazo" userId="S::leila_cardenas@soy.sena.edu.co::a808a080-723e-4e4f-b00a-8393fe0921f5" providerId="AD" clId="Web-{E1CAFC66-989A-E0AE-0C75-544E5C7EEAE5}" dt="2024-09-20T05:18:20.070" v="25" actId="1076"/>
          <ac:picMkLst>
            <pc:docMk/>
            <pc:sldMk cId="2666128818" sldId="592"/>
            <ac:picMk id="3" creationId="{738176F0-1218-8848-D8D9-0F3756C7BAEE}"/>
          </ac:picMkLst>
        </pc:picChg>
      </pc:sldChg>
    </pc:docChg>
  </pc:docChgLst>
  <pc:docChgLst>
    <pc:chgData name="Katherin Sarai Lopez Useche" userId="S::kslopez89@soy.sena.edu.co::43076852-5312-46fd-bfbc-80466573dd81" providerId="AD" clId="Web-{7BD5643A-A9A1-1D1B-B7DE-812E74C7FA4D}"/>
    <pc:docChg chg="modSld">
      <pc:chgData name="Katherin Sarai Lopez Useche" userId="S::kslopez89@soy.sena.edu.co::43076852-5312-46fd-bfbc-80466573dd81" providerId="AD" clId="Web-{7BD5643A-A9A1-1D1B-B7DE-812E74C7FA4D}" dt="2024-09-17T18:01:51.337" v="57" actId="14100"/>
      <pc:docMkLst>
        <pc:docMk/>
      </pc:docMkLst>
      <pc:sldChg chg="addSp modSp">
        <pc:chgData name="Katherin Sarai Lopez Useche" userId="S::kslopez89@soy.sena.edu.co::43076852-5312-46fd-bfbc-80466573dd81" providerId="AD" clId="Web-{7BD5643A-A9A1-1D1B-B7DE-812E74C7FA4D}" dt="2024-09-17T15:55:25.873" v="25" actId="20577"/>
        <pc:sldMkLst>
          <pc:docMk/>
          <pc:sldMk cId="516033156" sldId="565"/>
        </pc:sldMkLst>
        <pc:spChg chg="mod">
          <ac:chgData name="Katherin Sarai Lopez Useche" userId="S::kslopez89@soy.sena.edu.co::43076852-5312-46fd-bfbc-80466573dd81" providerId="AD" clId="Web-{7BD5643A-A9A1-1D1B-B7DE-812E74C7FA4D}" dt="2024-09-17T15:55:25.873" v="25" actId="20577"/>
          <ac:spMkLst>
            <pc:docMk/>
            <pc:sldMk cId="516033156" sldId="565"/>
            <ac:spMk id="6" creationId="{23B4949E-1FAA-1D60-FA26-9B23A4EB592A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5:47:47.532" v="10" actId="1076"/>
          <ac:picMkLst>
            <pc:docMk/>
            <pc:sldMk cId="516033156" sldId="565"/>
            <ac:picMk id="5" creationId="{B35F42E9-942A-2A00-E402-72E130050CB8}"/>
          </ac:picMkLst>
        </pc:picChg>
      </pc:sldChg>
      <pc:sldChg chg="addSp modSp">
        <pc:chgData name="Katherin Sarai Lopez Useche" userId="S::kslopez89@soy.sena.edu.co::43076852-5312-46fd-bfbc-80466573dd81" providerId="AD" clId="Web-{7BD5643A-A9A1-1D1B-B7DE-812E74C7FA4D}" dt="2024-09-17T15:48:55.302" v="13" actId="14100"/>
        <pc:sldMkLst>
          <pc:docMk/>
          <pc:sldMk cId="2907212195" sldId="588"/>
        </pc:sldMkLst>
        <pc:picChg chg="add mod">
          <ac:chgData name="Katherin Sarai Lopez Useche" userId="S::kslopez89@soy.sena.edu.co::43076852-5312-46fd-bfbc-80466573dd81" providerId="AD" clId="Web-{7BD5643A-A9A1-1D1B-B7DE-812E74C7FA4D}" dt="2024-09-17T15:48:55.302" v="13" actId="14100"/>
          <ac:picMkLst>
            <pc:docMk/>
            <pc:sldMk cId="2907212195" sldId="588"/>
            <ac:picMk id="3" creationId="{EECB4D77-03C1-D87A-4FDA-84E2AE947D89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8:01:51.337" v="57" actId="14100"/>
        <pc:sldMkLst>
          <pc:docMk/>
          <pc:sldMk cId="2666128818" sldId="592"/>
        </pc:sldMkLst>
        <pc:spChg chg="add mod">
          <ac:chgData name="Katherin Sarai Lopez Useche" userId="S::kslopez89@soy.sena.edu.co::43076852-5312-46fd-bfbc-80466573dd81" providerId="AD" clId="Web-{7BD5643A-A9A1-1D1B-B7DE-812E74C7FA4D}" dt="2024-09-17T16:56:08.787" v="38" actId="20577"/>
          <ac:spMkLst>
            <pc:docMk/>
            <pc:sldMk cId="2666128818" sldId="592"/>
            <ac:spMk id="6" creationId="{E6C15EEB-B168-A8AB-6E0D-2AE0658B458A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8:01:51.337" v="57" actId="14100"/>
          <ac:picMkLst>
            <pc:docMk/>
            <pc:sldMk cId="2666128818" sldId="592"/>
            <ac:picMk id="3" creationId="{738176F0-1218-8848-D8D9-0F3756C7BAEE}"/>
          </ac:picMkLst>
        </pc:picChg>
        <pc:picChg chg="del mod">
          <ac:chgData name="Katherin Sarai Lopez Useche" userId="S::kslopez89@soy.sena.edu.co::43076852-5312-46fd-bfbc-80466573dd81" providerId="AD" clId="Web-{7BD5643A-A9A1-1D1B-B7DE-812E74C7FA4D}" dt="2024-09-17T16:54:49.332" v="30"/>
          <ac:picMkLst>
            <pc:docMk/>
            <pc:sldMk cId="2666128818" sldId="592"/>
            <ac:picMk id="4" creationId="{C2D7D3C5-3667-38F8-8AA0-22B5FBD76B6B}"/>
          </ac:picMkLst>
        </pc:picChg>
      </pc:sldChg>
      <pc:sldChg chg="addSp modSp">
        <pc:chgData name="Katherin Sarai Lopez Useche" userId="S::kslopez89@soy.sena.edu.co::43076852-5312-46fd-bfbc-80466573dd81" providerId="AD" clId="Web-{7BD5643A-A9A1-1D1B-B7DE-812E74C7FA4D}" dt="2024-09-17T17:57:44.516" v="47" actId="1076"/>
        <pc:sldMkLst>
          <pc:docMk/>
          <pc:sldMk cId="2436518915" sldId="597"/>
        </pc:sldMkLst>
        <pc:spChg chg="mod">
          <ac:chgData name="Katherin Sarai Lopez Useche" userId="S::kslopez89@soy.sena.edu.co::43076852-5312-46fd-bfbc-80466573dd81" providerId="AD" clId="Web-{7BD5643A-A9A1-1D1B-B7DE-812E74C7FA4D}" dt="2024-09-17T17:57:44.516" v="47" actId="1076"/>
          <ac:spMkLst>
            <pc:docMk/>
            <pc:sldMk cId="2436518915" sldId="597"/>
            <ac:spMk id="5" creationId="{1E2ADA48-AC0B-02BF-8E74-2A8FA1771CF1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7:56:14.310" v="43" actId="14100"/>
          <ac:picMkLst>
            <pc:docMk/>
            <pc:sldMk cId="2436518915" sldId="597"/>
            <ac:picMk id="3" creationId="{BEBA65D8-D285-503C-48E5-D4541A3F0738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6:06:56.072" v="29" actId="14100"/>
        <pc:sldMkLst>
          <pc:docMk/>
          <pc:sldMk cId="400896708" sldId="607"/>
        </pc:sldMkLst>
        <pc:picChg chg="add del mod">
          <ac:chgData name="Katherin Sarai Lopez Useche" userId="S::kslopez89@soy.sena.edu.co::43076852-5312-46fd-bfbc-80466573dd81" providerId="AD" clId="Web-{7BD5643A-A9A1-1D1B-B7DE-812E74C7FA4D}" dt="2024-09-17T16:06:56.072" v="29" actId="14100"/>
          <ac:picMkLst>
            <pc:docMk/>
            <pc:sldMk cId="400896708" sldId="607"/>
            <ac:picMk id="4" creationId="{A03FCFD9-E43A-8D2A-48CA-D41939040489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8:00:34.131" v="52" actId="14100"/>
        <pc:sldMkLst>
          <pc:docMk/>
          <pc:sldMk cId="3069940797" sldId="611"/>
        </pc:sldMkLst>
        <pc:spChg chg="mod">
          <ac:chgData name="Katherin Sarai Lopez Useche" userId="S::kslopez89@soy.sena.edu.co::43076852-5312-46fd-bfbc-80466573dd81" providerId="AD" clId="Web-{7BD5643A-A9A1-1D1B-B7DE-812E74C7FA4D}" dt="2024-09-17T15:54:34.511" v="24" actId="20577"/>
          <ac:spMkLst>
            <pc:docMk/>
            <pc:sldMk cId="3069940797" sldId="611"/>
            <ac:spMk id="13" creationId="{770BE9F2-D3AF-D3C8-F794-B399300F0DFD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8:00:34.131" v="52" actId="14100"/>
          <ac:picMkLst>
            <pc:docMk/>
            <pc:sldMk cId="3069940797" sldId="611"/>
            <ac:picMk id="3" creationId="{D91B3E99-7F84-23C9-86EB-8FEEBC7E6230}"/>
          </ac:picMkLst>
        </pc:picChg>
        <pc:picChg chg="del">
          <ac:chgData name="Katherin Sarai Lopez Useche" userId="S::kslopez89@soy.sena.edu.co::43076852-5312-46fd-bfbc-80466573dd81" providerId="AD" clId="Web-{7BD5643A-A9A1-1D1B-B7DE-812E74C7FA4D}" dt="2024-09-17T15:49:32.726" v="17"/>
          <ac:picMkLst>
            <pc:docMk/>
            <pc:sldMk cId="3069940797" sldId="611"/>
            <ac:picMk id="4" creationId="{3C042F2B-911D-968F-BEEF-334481B7DE6A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31B39510-822C-F576-F2E9-A632FE6744D9}"/>
    <pc:docChg chg="modSld">
      <pc:chgData name="Leila Cristal Cardenas Lizarazo" userId="S::leila_cardenas@soy.sena.edu.co::a808a080-723e-4e4f-b00a-8393fe0921f5" providerId="AD" clId="Web-{31B39510-822C-F576-F2E9-A632FE6744D9}" dt="2024-09-20T05:10:22.057" v="33" actId="1076"/>
      <pc:docMkLst>
        <pc:docMk/>
      </pc:docMkLst>
      <pc:sldChg chg="addSp delSp modSp">
        <pc:chgData name="Leila Cristal Cardenas Lizarazo" userId="S::leila_cardenas@soy.sena.edu.co::a808a080-723e-4e4f-b00a-8393fe0921f5" providerId="AD" clId="Web-{31B39510-822C-F576-F2E9-A632FE6744D9}" dt="2024-09-20T05:10:22.057" v="33" actId="1076"/>
        <pc:sldMkLst>
          <pc:docMk/>
          <pc:sldMk cId="2666128818" sldId="592"/>
        </pc:sldMkLst>
        <pc:spChg chg="add mod">
          <ac:chgData name="Leila Cristal Cardenas Lizarazo" userId="S::leila_cardenas@soy.sena.edu.co::a808a080-723e-4e4f-b00a-8393fe0921f5" providerId="AD" clId="Web-{31B39510-822C-F576-F2E9-A632FE6744D9}" dt="2024-09-20T05:10:20.010" v="32" actId="1076"/>
          <ac:spMkLst>
            <pc:docMk/>
            <pc:sldMk cId="2666128818" sldId="592"/>
            <ac:spMk id="4" creationId="{82284B58-F0A4-FC06-C386-26434C2F8FAD}"/>
          </ac:spMkLst>
        </pc:spChg>
        <pc:spChg chg="del">
          <ac:chgData name="Leila Cristal Cardenas Lizarazo" userId="S::leila_cardenas@soy.sena.edu.co::a808a080-723e-4e4f-b00a-8393fe0921f5" providerId="AD" clId="Web-{31B39510-822C-F576-F2E9-A632FE6744D9}" dt="2024-09-20T04:47:04.963" v="23"/>
          <ac:spMkLst>
            <pc:docMk/>
            <pc:sldMk cId="2666128818" sldId="592"/>
            <ac:spMk id="6" creationId="{E6C15EEB-B168-A8AB-6E0D-2AE0658B458A}"/>
          </ac:spMkLst>
        </pc:spChg>
        <pc:picChg chg="mod">
          <ac:chgData name="Leila Cristal Cardenas Lizarazo" userId="S::leila_cardenas@soy.sena.edu.co::a808a080-723e-4e4f-b00a-8393fe0921f5" providerId="AD" clId="Web-{31B39510-822C-F576-F2E9-A632FE6744D9}" dt="2024-09-20T05:10:22.057" v="33" actId="1076"/>
          <ac:picMkLst>
            <pc:docMk/>
            <pc:sldMk cId="2666128818" sldId="592"/>
            <ac:picMk id="3" creationId="{738176F0-1218-8848-D8D9-0F3756C7BAEE}"/>
          </ac:picMkLst>
        </pc:picChg>
      </pc:sldChg>
      <pc:sldChg chg="addSp delSp modSp">
        <pc:chgData name="Leila Cristal Cardenas Lizarazo" userId="S::leila_cardenas@soy.sena.edu.co::a808a080-723e-4e4f-b00a-8393fe0921f5" providerId="AD" clId="Web-{31B39510-822C-F576-F2E9-A632FE6744D9}" dt="2024-09-20T04:43:11.018" v="13" actId="1076"/>
        <pc:sldMkLst>
          <pc:docMk/>
          <pc:sldMk cId="400896708" sldId="607"/>
        </pc:sldMkLst>
        <pc:spChg chg="del mod">
          <ac:chgData name="Leila Cristal Cardenas Lizarazo" userId="S::leila_cardenas@soy.sena.edu.co::a808a080-723e-4e4f-b00a-8393fe0921f5" providerId="AD" clId="Web-{31B39510-822C-F576-F2E9-A632FE6744D9}" dt="2024-09-20T04:35:38.184" v="3"/>
          <ac:spMkLst>
            <pc:docMk/>
            <pc:sldMk cId="400896708" sldId="607"/>
            <ac:spMk id="6" creationId="{58A3FC60-BBF1-4404-0721-14E41D168F73}"/>
          </ac:spMkLst>
        </pc:spChg>
        <pc:spChg chg="add mod">
          <ac:chgData name="Leila Cristal Cardenas Lizarazo" userId="S::leila_cardenas@soy.sena.edu.co::a808a080-723e-4e4f-b00a-8393fe0921f5" providerId="AD" clId="Web-{31B39510-822C-F576-F2E9-A632FE6744D9}" dt="2024-09-20T04:43:11.018" v="13" actId="1076"/>
          <ac:spMkLst>
            <pc:docMk/>
            <pc:sldMk cId="400896708" sldId="607"/>
            <ac:spMk id="7" creationId="{D236AD58-232E-7835-8B79-870F8009EFEA}"/>
          </ac:spMkLst>
        </pc:spChg>
        <pc:picChg chg="del">
          <ac:chgData name="Leila Cristal Cardenas Lizarazo" userId="S::leila_cardenas@soy.sena.edu.co::a808a080-723e-4e4f-b00a-8393fe0921f5" providerId="AD" clId="Web-{31B39510-822C-F576-F2E9-A632FE6744D9}" dt="2024-09-20T04:35:34.137" v="0"/>
          <ac:picMkLst>
            <pc:docMk/>
            <pc:sldMk cId="400896708" sldId="607"/>
            <ac:picMk id="4" creationId="{A03FCFD9-E43A-8D2A-48CA-D41939040489}"/>
          </ac:picMkLst>
        </pc:picChg>
        <pc:picChg chg="add mod">
          <ac:chgData name="Leila Cristal Cardenas Lizarazo" userId="S::leila_cardenas@soy.sena.edu.co::a808a080-723e-4e4f-b00a-8393fe0921f5" providerId="AD" clId="Web-{31B39510-822C-F576-F2E9-A632FE6744D9}" dt="2024-09-20T04:36:11.935" v="10" actId="1076"/>
          <ac:picMkLst>
            <pc:docMk/>
            <pc:sldMk cId="400896708" sldId="607"/>
            <ac:picMk id="5" creationId="{6DEECA0D-C99E-71F4-6D59-E6352CCACC91}"/>
          </ac:picMkLst>
        </pc:picChg>
      </pc:sldChg>
      <pc:sldChg chg="addSp delSp modSp">
        <pc:chgData name="Leila Cristal Cardenas Lizarazo" userId="S::leila_cardenas@soy.sena.edu.co::a808a080-723e-4e4f-b00a-8393fe0921f5" providerId="AD" clId="Web-{31B39510-822C-F576-F2E9-A632FE6744D9}" dt="2024-09-20T04:46:32.384" v="22" actId="1076"/>
        <pc:sldMkLst>
          <pc:docMk/>
          <pc:sldMk cId="3397363204" sldId="608"/>
        </pc:sldMkLst>
        <pc:spChg chg="add mod">
          <ac:chgData name="Leila Cristal Cardenas Lizarazo" userId="S::leila_cardenas@soy.sena.edu.co::a808a080-723e-4e4f-b00a-8393fe0921f5" providerId="AD" clId="Web-{31B39510-822C-F576-F2E9-A632FE6744D9}" dt="2024-09-20T04:46:32.384" v="22" actId="1076"/>
          <ac:spMkLst>
            <pc:docMk/>
            <pc:sldMk cId="3397363204" sldId="608"/>
            <ac:spMk id="5" creationId="{AB884DF2-39AC-6ABC-DF48-FDF740F5E829}"/>
          </ac:spMkLst>
        </pc:spChg>
        <pc:picChg chg="del">
          <ac:chgData name="Leila Cristal Cardenas Lizarazo" userId="S::leila_cardenas@soy.sena.edu.co::a808a080-723e-4e4f-b00a-8393fe0921f5" providerId="AD" clId="Web-{31B39510-822C-F576-F2E9-A632FE6744D9}" dt="2024-09-20T04:43:31.534" v="14"/>
          <ac:picMkLst>
            <pc:docMk/>
            <pc:sldMk cId="3397363204" sldId="608"/>
            <ac:picMk id="3" creationId="{9A36ECF7-3337-692F-F3BE-A34A1839AB50}"/>
          </ac:picMkLst>
        </pc:picChg>
        <pc:picChg chg="add mod">
          <ac:chgData name="Leila Cristal Cardenas Lizarazo" userId="S::leila_cardenas@soy.sena.edu.co::a808a080-723e-4e4f-b00a-8393fe0921f5" providerId="AD" clId="Web-{31B39510-822C-F576-F2E9-A632FE6744D9}" dt="2024-09-20T04:45:23.304" v="19" actId="14100"/>
          <ac:picMkLst>
            <pc:docMk/>
            <pc:sldMk cId="3397363204" sldId="608"/>
            <ac:picMk id="4" creationId="{D7BEC8D1-F029-F3FA-1752-A8F210C1E30D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59F3B5D7-AB96-E940-1663-99EDCAA10EE0}"/>
    <pc:docChg chg="modSld">
      <pc:chgData name="Leila Cristal Cardenas Lizarazo" userId="S::leila_cardenas@soy.sena.edu.co::a808a080-723e-4e4f-b00a-8393fe0921f5" providerId="AD" clId="Web-{59F3B5D7-AB96-E940-1663-99EDCAA10EE0}" dt="2024-09-19T18:29:32.021" v="18"/>
      <pc:docMkLst>
        <pc:docMk/>
      </pc:docMkLst>
      <pc:sldChg chg="addSp delSp modSp">
        <pc:chgData name="Leila Cristal Cardenas Lizarazo" userId="S::leila_cardenas@soy.sena.edu.co::a808a080-723e-4e4f-b00a-8393fe0921f5" providerId="AD" clId="Web-{59F3B5D7-AB96-E940-1663-99EDCAA10EE0}" dt="2024-09-19T18:27:37.613" v="16" actId="1076"/>
        <pc:sldMkLst>
          <pc:docMk/>
          <pc:sldMk cId="2494840831" sldId="593"/>
        </pc:sldMkLst>
        <pc:spChg chg="add mod">
          <ac:chgData name="Leila Cristal Cardenas Lizarazo" userId="S::leila_cardenas@soy.sena.edu.co::a808a080-723e-4e4f-b00a-8393fe0921f5" providerId="AD" clId="Web-{59F3B5D7-AB96-E940-1663-99EDCAA10EE0}" dt="2024-09-19T18:27:31.613" v="13" actId="1076"/>
          <ac:spMkLst>
            <pc:docMk/>
            <pc:sldMk cId="2494840831" sldId="593"/>
            <ac:spMk id="4" creationId="{65817535-9195-3A6D-7441-451532B6DA50}"/>
          </ac:spMkLst>
        </pc:spChg>
        <pc:spChg chg="del mod">
          <ac:chgData name="Leila Cristal Cardenas Lizarazo" userId="S::leila_cardenas@soy.sena.edu.co::a808a080-723e-4e4f-b00a-8393fe0921f5" providerId="AD" clId="Web-{59F3B5D7-AB96-E940-1663-99EDCAA10EE0}" dt="2024-09-19T18:24:01.670" v="2"/>
          <ac:spMkLst>
            <pc:docMk/>
            <pc:sldMk cId="2494840831" sldId="593"/>
            <ac:spMk id="5" creationId="{FC8D61E5-DF4B-4DCC-04CF-065A9EC79D30}"/>
          </ac:spMkLst>
        </pc:spChg>
        <pc:picChg chg="add mod">
          <ac:chgData name="Leila Cristal Cardenas Lizarazo" userId="S::leila_cardenas@soy.sena.edu.co::a808a080-723e-4e4f-b00a-8393fe0921f5" providerId="AD" clId="Web-{59F3B5D7-AB96-E940-1663-99EDCAA10EE0}" dt="2024-09-19T18:27:37.613" v="16" actId="1076"/>
          <ac:picMkLst>
            <pc:docMk/>
            <pc:sldMk cId="2494840831" sldId="593"/>
            <ac:picMk id="3" creationId="{8242C7C4-D57E-D617-5D2F-15EFDD189934}"/>
          </ac:picMkLst>
        </pc:picChg>
      </pc:sldChg>
      <pc:sldChg chg="modSp">
        <pc:chgData name="Leila Cristal Cardenas Lizarazo" userId="S::leila_cardenas@soy.sena.edu.co::a808a080-723e-4e4f-b00a-8393fe0921f5" providerId="AD" clId="Web-{59F3B5D7-AB96-E940-1663-99EDCAA10EE0}" dt="2024-09-19T18:29:32.021" v="18"/>
        <pc:sldMkLst>
          <pc:docMk/>
          <pc:sldMk cId="400896708" sldId="607"/>
        </pc:sldMkLst>
        <pc:picChg chg="mod modCrop">
          <ac:chgData name="Leila Cristal Cardenas Lizarazo" userId="S::leila_cardenas@soy.sena.edu.co::a808a080-723e-4e4f-b00a-8393fe0921f5" providerId="AD" clId="Web-{59F3B5D7-AB96-E940-1663-99EDCAA10EE0}" dt="2024-09-19T18:29:32.021" v="18"/>
          <ac:picMkLst>
            <pc:docMk/>
            <pc:sldMk cId="400896708" sldId="607"/>
            <ac:picMk id="4" creationId="{A03FCFD9-E43A-8D2A-48CA-D41939040489}"/>
          </ac:picMkLst>
        </pc:picChg>
      </pc:sldChg>
    </pc:docChg>
  </pc:docChgLst>
  <pc:docChgLst>
    <pc:chgData name="Katherin Sarai Lopez Useche" userId="S::kslopez89@soy.sena.edu.co::43076852-5312-46fd-bfbc-80466573dd81" providerId="AD" clId="Web-{DE8BD85B-2222-173F-05D3-2DD7A1DA3B53}"/>
    <pc:docChg chg="delSld modSld">
      <pc:chgData name="Katherin Sarai Lopez Useche" userId="S::kslopez89@soy.sena.edu.co::43076852-5312-46fd-bfbc-80466573dd81" providerId="AD" clId="Web-{DE8BD85B-2222-173F-05D3-2DD7A1DA3B53}" dt="2024-08-26T16:14:06.227" v="18"/>
      <pc:docMkLst>
        <pc:docMk/>
      </pc:docMkLst>
      <pc:sldChg chg="modSp">
        <pc:chgData name="Katherin Sarai Lopez Useche" userId="S::kslopez89@soy.sena.edu.co::43076852-5312-46fd-bfbc-80466573dd81" providerId="AD" clId="Web-{DE8BD85B-2222-173F-05D3-2DD7A1DA3B53}" dt="2024-08-26T16:07:16.013" v="2" actId="20577"/>
        <pc:sldMkLst>
          <pc:docMk/>
          <pc:sldMk cId="1124616190" sldId="539"/>
        </pc:sldMkLst>
        <pc:spChg chg="mod">
          <ac:chgData name="Katherin Sarai Lopez Useche" userId="S::kslopez89@soy.sena.edu.co::43076852-5312-46fd-bfbc-80466573dd81" providerId="AD" clId="Web-{DE8BD85B-2222-173F-05D3-2DD7A1DA3B53}" dt="2024-08-26T16:07:16.013" v="2" actId="20577"/>
          <ac:spMkLst>
            <pc:docMk/>
            <pc:sldMk cId="1124616190" sldId="539"/>
            <ac:spMk id="7" creationId="{05BA54C3-9976-C54E-D967-2A1A6625D19E}"/>
          </ac:spMkLst>
        </pc:spChg>
      </pc:sldChg>
      <pc:sldChg chg="delSp">
        <pc:chgData name="Katherin Sarai Lopez Useche" userId="S::kslopez89@soy.sena.edu.co::43076852-5312-46fd-bfbc-80466573dd81" providerId="AD" clId="Web-{DE8BD85B-2222-173F-05D3-2DD7A1DA3B53}" dt="2024-08-26T16:14:06.227" v="18"/>
        <pc:sldMkLst>
          <pc:docMk/>
          <pc:sldMk cId="516033156" sldId="565"/>
        </pc:sldMkLst>
        <pc:picChg chg="del">
          <ac:chgData name="Katherin Sarai Lopez Useche" userId="S::kslopez89@soy.sena.edu.co::43076852-5312-46fd-bfbc-80466573dd81" providerId="AD" clId="Web-{DE8BD85B-2222-173F-05D3-2DD7A1DA3B53}" dt="2024-08-26T16:14:06.227" v="18"/>
          <ac:picMkLst>
            <pc:docMk/>
            <pc:sldMk cId="516033156" sldId="565"/>
            <ac:picMk id="5" creationId="{9DF13F8F-8791-AF03-B166-8D3DCFC55660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07:39.185" v="3"/>
        <pc:sldMkLst>
          <pc:docMk/>
          <pc:sldMk cId="2907212195" sldId="588"/>
        </pc:sldMkLst>
        <pc:picChg chg="del">
          <ac:chgData name="Katherin Sarai Lopez Useche" userId="S::kslopez89@soy.sena.edu.co::43076852-5312-46fd-bfbc-80466573dd81" providerId="AD" clId="Web-{DE8BD85B-2222-173F-05D3-2DD7A1DA3B53}" dt="2024-08-26T16:07:39.185" v="3"/>
          <ac:picMkLst>
            <pc:docMk/>
            <pc:sldMk cId="2907212195" sldId="588"/>
            <ac:picMk id="4" creationId="{299FD01D-4B53-883E-EEB3-30C86E4BCCE0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13:07.772" v="16"/>
        <pc:sldMkLst>
          <pc:docMk/>
          <pc:sldMk cId="2494840831" sldId="593"/>
        </pc:sldMkLst>
        <pc:picChg chg="del">
          <ac:chgData name="Katherin Sarai Lopez Useche" userId="S::kslopez89@soy.sena.edu.co::43076852-5312-46fd-bfbc-80466573dd81" providerId="AD" clId="Web-{DE8BD85B-2222-173F-05D3-2DD7A1DA3B53}" dt="2024-08-26T16:13:07.772" v="16"/>
          <ac:picMkLst>
            <pc:docMk/>
            <pc:sldMk cId="2494840831" sldId="593"/>
            <ac:picMk id="6" creationId="{7C5F4346-2D3E-D32E-29F0-86ED5A433FE4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13:32.242" v="17"/>
        <pc:sldMkLst>
          <pc:docMk/>
          <pc:sldMk cId="2436518915" sldId="597"/>
        </pc:sldMkLst>
        <pc:picChg chg="del">
          <ac:chgData name="Katherin Sarai Lopez Useche" userId="S::kslopez89@soy.sena.edu.co::43076852-5312-46fd-bfbc-80466573dd81" providerId="AD" clId="Web-{DE8BD85B-2222-173F-05D3-2DD7A1DA3B53}" dt="2024-08-26T16:13:32.242" v="17"/>
          <ac:picMkLst>
            <pc:docMk/>
            <pc:sldMk cId="2436518915" sldId="597"/>
            <ac:picMk id="3" creationId="{53B50B91-2833-BB47-76C3-8FBBB6F8C7F1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07:56.076" v="4"/>
        <pc:sldMkLst>
          <pc:docMk/>
          <pc:sldMk cId="2724847558" sldId="598"/>
        </pc:sldMkLst>
        <pc:picChg chg="del">
          <ac:chgData name="Katherin Sarai Lopez Useche" userId="S::kslopez89@soy.sena.edu.co::43076852-5312-46fd-bfbc-80466573dd81" providerId="AD" clId="Web-{DE8BD85B-2222-173F-05D3-2DD7A1DA3B53}" dt="2024-08-26T16:07:56.076" v="4"/>
          <ac:picMkLst>
            <pc:docMk/>
            <pc:sldMk cId="2724847558" sldId="598"/>
            <ac:picMk id="3" creationId="{2296068D-43E0-1694-8651-3E574EC923A1}"/>
          </ac:picMkLst>
        </pc:picChg>
      </pc:sldChg>
      <pc:sldChg chg="delSp del">
        <pc:chgData name="Katherin Sarai Lopez Useche" userId="S::kslopez89@soy.sena.edu.co::43076852-5312-46fd-bfbc-80466573dd81" providerId="AD" clId="Web-{DE8BD85B-2222-173F-05D3-2DD7A1DA3B53}" dt="2024-08-26T16:08:08.139" v="7"/>
        <pc:sldMkLst>
          <pc:docMk/>
          <pc:sldMk cId="1530561047" sldId="600"/>
        </pc:sldMkLst>
        <pc:picChg chg="del">
          <ac:chgData name="Katherin Sarai Lopez Useche" userId="S::kslopez89@soy.sena.edu.co::43076852-5312-46fd-bfbc-80466573dd81" providerId="AD" clId="Web-{DE8BD85B-2222-173F-05D3-2DD7A1DA3B53}" dt="2024-08-26T16:07:59.030" v="5"/>
          <ac:picMkLst>
            <pc:docMk/>
            <pc:sldMk cId="1530561047" sldId="600"/>
            <ac:picMk id="3" creationId="{92124070-EDFC-B59C-3F56-155AA95796E0}"/>
          </ac:picMkLst>
        </pc:picChg>
      </pc:sldChg>
      <pc:sldChg chg="delSp del">
        <pc:chgData name="Katherin Sarai Lopez Useche" userId="S::kslopez89@soy.sena.edu.co::43076852-5312-46fd-bfbc-80466573dd81" providerId="AD" clId="Web-{DE8BD85B-2222-173F-05D3-2DD7A1DA3B53}" dt="2024-08-26T16:08:10.655" v="8"/>
        <pc:sldMkLst>
          <pc:docMk/>
          <pc:sldMk cId="2921320400" sldId="601"/>
        </pc:sldMkLst>
        <pc:picChg chg="del">
          <ac:chgData name="Katherin Sarai Lopez Useche" userId="S::kslopez89@soy.sena.edu.co::43076852-5312-46fd-bfbc-80466573dd81" providerId="AD" clId="Web-{DE8BD85B-2222-173F-05D3-2DD7A1DA3B53}" dt="2024-08-26T16:08:01.545" v="6"/>
          <ac:picMkLst>
            <pc:docMk/>
            <pc:sldMk cId="2921320400" sldId="601"/>
            <ac:picMk id="3" creationId="{139871A1-A894-5F79-3721-2C99BD821C39}"/>
          </ac:picMkLst>
        </pc:picChg>
      </pc:sldChg>
      <pc:sldChg chg="del">
        <pc:chgData name="Katherin Sarai Lopez Useche" userId="S::kslopez89@soy.sena.edu.co::43076852-5312-46fd-bfbc-80466573dd81" providerId="AD" clId="Web-{DE8BD85B-2222-173F-05D3-2DD7A1DA3B53}" dt="2024-08-26T16:08:12.374" v="9"/>
        <pc:sldMkLst>
          <pc:docMk/>
          <pc:sldMk cId="1938258593" sldId="602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3.967" v="10"/>
        <pc:sldMkLst>
          <pc:docMk/>
          <pc:sldMk cId="3377379813" sldId="603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5.608" v="11"/>
        <pc:sldMkLst>
          <pc:docMk/>
          <pc:sldMk cId="1327175631" sldId="604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7.780" v="12"/>
        <pc:sldMkLst>
          <pc:docMk/>
          <pc:sldMk cId="4155211195" sldId="605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20.186" v="13"/>
        <pc:sldMkLst>
          <pc:docMk/>
          <pc:sldMk cId="3451501963" sldId="606"/>
        </pc:sldMkLst>
      </pc:sldChg>
      <pc:sldChg chg="delSp">
        <pc:chgData name="Katherin Sarai Lopez Useche" userId="S::kslopez89@soy.sena.edu.co::43076852-5312-46fd-bfbc-80466573dd81" providerId="AD" clId="Web-{DE8BD85B-2222-173F-05D3-2DD7A1DA3B53}" dt="2024-08-26T16:12:56.991" v="15"/>
        <pc:sldMkLst>
          <pc:docMk/>
          <pc:sldMk cId="2701585755" sldId="609"/>
        </pc:sldMkLst>
        <pc:picChg chg="del">
          <ac:chgData name="Katherin Sarai Lopez Useche" userId="S::kslopez89@soy.sena.edu.co::43076852-5312-46fd-bfbc-80466573dd81" providerId="AD" clId="Web-{DE8BD85B-2222-173F-05D3-2DD7A1DA3B53}" dt="2024-08-26T16:12:55.163" v="14"/>
          <ac:picMkLst>
            <pc:docMk/>
            <pc:sldMk cId="2701585755" sldId="609"/>
            <ac:picMk id="4" creationId="{0302C5CF-5961-E130-F487-A4E6988FFFA6}"/>
          </ac:picMkLst>
        </pc:picChg>
        <pc:picChg chg="del">
          <ac:chgData name="Katherin Sarai Lopez Useche" userId="S::kslopez89@soy.sena.edu.co::43076852-5312-46fd-bfbc-80466573dd81" providerId="AD" clId="Web-{DE8BD85B-2222-173F-05D3-2DD7A1DA3B53}" dt="2024-08-26T16:12:56.991" v="15"/>
          <ac:picMkLst>
            <pc:docMk/>
            <pc:sldMk cId="2701585755" sldId="609"/>
            <ac:picMk id="5" creationId="{259B3DE0-A08C-F3C6-A00B-E4D9066B78F8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8C672304-15F8-1C6D-E577-123A99134A31}"/>
    <pc:docChg chg="modSld">
      <pc:chgData name="Leila Cristal Cardenas Lizarazo" userId="S::leila_cardenas@soy.sena.edu.co::a808a080-723e-4e4f-b00a-8393fe0921f5" providerId="AD" clId="Web-{8C672304-15F8-1C6D-E577-123A99134A31}" dt="2024-09-20T05:14:02.080" v="12" actId="1076"/>
      <pc:docMkLst>
        <pc:docMk/>
      </pc:docMkLst>
      <pc:sldChg chg="addSp delSp modSp">
        <pc:chgData name="Leila Cristal Cardenas Lizarazo" userId="S::leila_cardenas@soy.sena.edu.co::a808a080-723e-4e4f-b00a-8393fe0921f5" providerId="AD" clId="Web-{8C672304-15F8-1C6D-E577-123A99134A31}" dt="2024-09-20T05:14:02.080" v="12" actId="1076"/>
        <pc:sldMkLst>
          <pc:docMk/>
          <pc:sldMk cId="2666128818" sldId="592"/>
        </pc:sldMkLst>
        <pc:spChg chg="del">
          <ac:chgData name="Leila Cristal Cardenas Lizarazo" userId="S::leila_cardenas@soy.sena.edu.co::a808a080-723e-4e4f-b00a-8393fe0921f5" providerId="AD" clId="Web-{8C672304-15F8-1C6D-E577-123A99134A31}" dt="2024-09-20T05:10:58.027" v="0"/>
          <ac:spMkLst>
            <pc:docMk/>
            <pc:sldMk cId="2666128818" sldId="592"/>
            <ac:spMk id="4" creationId="{82284B58-F0A4-FC06-C386-26434C2F8FAD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29.782" v="5"/>
          <ac:spMkLst>
            <pc:docMk/>
            <pc:sldMk cId="2666128818" sldId="592"/>
            <ac:spMk id="5" creationId="{2C6E47AF-8D45-F823-252D-B37B413CC89C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35.313" v="7"/>
          <ac:spMkLst>
            <pc:docMk/>
            <pc:sldMk cId="2666128818" sldId="592"/>
            <ac:spMk id="6" creationId="{3D99CDCC-E40F-0353-42A1-DF8BEBC2972D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55.580" v="11"/>
          <ac:spMkLst>
            <pc:docMk/>
            <pc:sldMk cId="2666128818" sldId="592"/>
            <ac:spMk id="7" creationId="{C9EB0CEC-7390-CDD5-DD81-ACF9C4165338}"/>
          </ac:spMkLst>
        </pc:spChg>
        <pc:picChg chg="mod">
          <ac:chgData name="Leila Cristal Cardenas Lizarazo" userId="S::leila_cardenas@soy.sena.edu.co::a808a080-723e-4e4f-b00a-8393fe0921f5" providerId="AD" clId="Web-{8C672304-15F8-1C6D-E577-123A99134A31}" dt="2024-09-20T05:14:02.080" v="12" actId="1076"/>
          <ac:picMkLst>
            <pc:docMk/>
            <pc:sldMk cId="2666128818" sldId="592"/>
            <ac:picMk id="3" creationId="{738176F0-1218-8848-D8D9-0F3756C7BAEE}"/>
          </ac:picMkLst>
        </pc:picChg>
      </pc:sldChg>
    </pc:docChg>
  </pc:docChgLst>
  <pc:docChgLst>
    <pc:chgData name="Katherin Sarai Lopez Useche" userId="S::kslopez89@soy.sena.edu.co::43076852-5312-46fd-bfbc-80466573dd81" providerId="AD" clId="Web-{284FFFCF-5226-0E9D-7215-6E0853A8B381}"/>
    <pc:docChg chg="modSld">
      <pc:chgData name="Katherin Sarai Lopez Useche" userId="S::kslopez89@soy.sena.edu.co::43076852-5312-46fd-bfbc-80466573dd81" providerId="AD" clId="Web-{284FFFCF-5226-0E9D-7215-6E0853A8B381}" dt="2024-09-06T15:52:47.810" v="12" actId="20577"/>
      <pc:docMkLst>
        <pc:docMk/>
      </pc:docMkLst>
      <pc:sldChg chg="modSp">
        <pc:chgData name="Katherin Sarai Lopez Useche" userId="S::kslopez89@soy.sena.edu.co::43076852-5312-46fd-bfbc-80466573dd81" providerId="AD" clId="Web-{284FFFCF-5226-0E9D-7215-6E0853A8B381}" dt="2024-09-06T15:52:47.810" v="12" actId="20577"/>
        <pc:sldMkLst>
          <pc:docMk/>
          <pc:sldMk cId="1124616190" sldId="539"/>
        </pc:sldMkLst>
        <pc:spChg chg="mod">
          <ac:chgData name="Katherin Sarai Lopez Useche" userId="S::kslopez89@soy.sena.edu.co::43076852-5312-46fd-bfbc-80466573dd81" providerId="AD" clId="Web-{284FFFCF-5226-0E9D-7215-6E0853A8B381}" dt="2024-09-06T15:52:47.810" v="12" actId="20577"/>
          <ac:spMkLst>
            <pc:docMk/>
            <pc:sldMk cId="1124616190" sldId="539"/>
            <ac:spMk id="7" creationId="{05BA54C3-9976-C54E-D967-2A1A6625D19E}"/>
          </ac:spMkLst>
        </pc:spChg>
      </pc:sldChg>
    </pc:docChg>
  </pc:docChgLst>
  <pc:docChgLst>
    <pc:chgData name="Katherin Sarai Lopez Useche" userId="S::kslopez89@soy.sena.edu.co::43076852-5312-46fd-bfbc-80466573dd81" providerId="AD" clId="Web-{EB2746F8-75EF-CD7A-A045-F1AD785F525E}"/>
    <pc:docChg chg="addSld modSld sldOrd">
      <pc:chgData name="Katherin Sarai Lopez Useche" userId="S::kslopez89@soy.sena.edu.co::43076852-5312-46fd-bfbc-80466573dd81" providerId="AD" clId="Web-{EB2746F8-75EF-CD7A-A045-F1AD785F525E}" dt="2024-09-20T14:36:19.368" v="168"/>
      <pc:docMkLst>
        <pc:docMk/>
      </pc:docMkLst>
      <pc:sldChg chg="modSp">
        <pc:chgData name="Katherin Sarai Lopez Useche" userId="S::kslopez89@soy.sena.edu.co::43076852-5312-46fd-bfbc-80466573dd81" providerId="AD" clId="Web-{EB2746F8-75EF-CD7A-A045-F1AD785F525E}" dt="2024-09-20T13:52:04.485" v="10" actId="14100"/>
        <pc:sldMkLst>
          <pc:docMk/>
          <pc:sldMk cId="2079359467" sldId="551"/>
        </pc:sldMkLst>
        <pc:spChg chg="mod">
          <ac:chgData name="Katherin Sarai Lopez Useche" userId="S::kslopez89@soy.sena.edu.co::43076852-5312-46fd-bfbc-80466573dd81" providerId="AD" clId="Web-{EB2746F8-75EF-CD7A-A045-F1AD785F525E}" dt="2024-09-20T13:52:02.079" v="9" actId="1076"/>
          <ac:spMkLst>
            <pc:docMk/>
            <pc:sldMk cId="2079359467" sldId="551"/>
            <ac:spMk id="5" creationId="{C18F29EE-EC49-D349-9C54-9C7DDAA2DDF9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3:52:04.485" v="10" actId="14100"/>
          <ac:picMkLst>
            <pc:docMk/>
            <pc:sldMk cId="2079359467" sldId="551"/>
            <ac:picMk id="2" creationId="{9DA85CD6-0C2B-D441-F177-13DA552CBD4D}"/>
          </ac:picMkLst>
        </pc:picChg>
      </pc:sldChg>
      <pc:sldChg chg="addSp delSp modSp">
        <pc:chgData name="Katherin Sarai Lopez Useche" userId="S::kslopez89@soy.sena.edu.co::43076852-5312-46fd-bfbc-80466573dd81" providerId="AD" clId="Web-{EB2746F8-75EF-CD7A-A045-F1AD785F525E}" dt="2024-09-20T13:55:07.116" v="17" actId="1076"/>
        <pc:sldMkLst>
          <pc:docMk/>
          <pc:sldMk cId="1359037068" sldId="562"/>
        </pc:sldMkLst>
        <pc:spChg chg="mod">
          <ac:chgData name="Katherin Sarai Lopez Useche" userId="S::kslopez89@soy.sena.edu.co::43076852-5312-46fd-bfbc-80466573dd81" providerId="AD" clId="Web-{EB2746F8-75EF-CD7A-A045-F1AD785F525E}" dt="2024-09-20T13:55:07.116" v="17" actId="1076"/>
          <ac:spMkLst>
            <pc:docMk/>
            <pc:sldMk cId="1359037068" sldId="562"/>
            <ac:spMk id="6" creationId="{3B7E6CC2-70BE-A523-A0B1-F99C8A7D2C96}"/>
          </ac:spMkLst>
        </pc:spChg>
        <pc:picChg chg="del">
          <ac:chgData name="Katherin Sarai Lopez Useche" userId="S::kslopez89@soy.sena.edu.co::43076852-5312-46fd-bfbc-80466573dd81" providerId="AD" clId="Web-{EB2746F8-75EF-CD7A-A045-F1AD785F525E}" dt="2024-09-20T13:54:21.161" v="11"/>
          <ac:picMkLst>
            <pc:docMk/>
            <pc:sldMk cId="1359037068" sldId="562"/>
            <ac:picMk id="2" creationId="{976CCEAC-54F7-185F-4495-2EE3395D949B}"/>
          </ac:picMkLst>
        </pc:picChg>
        <pc:picChg chg="add mod">
          <ac:chgData name="Katherin Sarai Lopez Useche" userId="S::kslopez89@soy.sena.edu.co::43076852-5312-46fd-bfbc-80466573dd81" providerId="AD" clId="Web-{EB2746F8-75EF-CD7A-A045-F1AD785F525E}" dt="2024-09-20T13:54:24.615" v="13" actId="1076"/>
          <ac:picMkLst>
            <pc:docMk/>
            <pc:sldMk cId="1359037068" sldId="562"/>
            <ac:picMk id="5" creationId="{EBA70333-E35F-9045-D46D-86B8857BB52B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17:10.923" v="89" actId="14100"/>
        <pc:sldMkLst>
          <pc:docMk/>
          <pc:sldMk cId="516033156" sldId="565"/>
        </pc:sldMkLst>
        <pc:spChg chg="del mod">
          <ac:chgData name="Katherin Sarai Lopez Useche" userId="S::kslopez89@soy.sena.edu.co::43076852-5312-46fd-bfbc-80466573dd81" providerId="AD" clId="Web-{EB2746F8-75EF-CD7A-A045-F1AD785F525E}" dt="2024-09-20T14:17:05.111" v="87"/>
          <ac:spMkLst>
            <pc:docMk/>
            <pc:sldMk cId="516033156" sldId="565"/>
            <ac:spMk id="2" creationId="{69DD7392-B704-A009-3DCB-B0BF702549D4}"/>
          </ac:spMkLst>
        </pc:spChg>
        <pc:spChg chg="mod">
          <ac:chgData name="Katherin Sarai Lopez Useche" userId="S::kslopez89@soy.sena.edu.co::43076852-5312-46fd-bfbc-80466573dd81" providerId="AD" clId="Web-{EB2746F8-75EF-CD7A-A045-F1AD785F525E}" dt="2024-09-20T14:17:08.595" v="88" actId="1076"/>
          <ac:spMkLst>
            <pc:docMk/>
            <pc:sldMk cId="516033156" sldId="565"/>
            <ac:spMk id="6" creationId="{23B4949E-1FAA-1D60-FA26-9B23A4EB592A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17:10.923" v="89" actId="14100"/>
          <ac:picMkLst>
            <pc:docMk/>
            <pc:sldMk cId="516033156" sldId="565"/>
            <ac:picMk id="5" creationId="{B35F42E9-942A-2A00-E402-72E130050CB8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36:19.368" v="168"/>
        <pc:sldMkLst>
          <pc:docMk/>
          <pc:sldMk cId="2655164797" sldId="582"/>
        </pc:sldMkLst>
        <pc:picChg chg="del mod">
          <ac:chgData name="Katherin Sarai Lopez Useche" userId="S::kslopez89@soy.sena.edu.co::43076852-5312-46fd-bfbc-80466573dd81" providerId="AD" clId="Web-{EB2746F8-75EF-CD7A-A045-F1AD785F525E}" dt="2024-09-20T14:36:19.368" v="168"/>
          <ac:picMkLst>
            <pc:docMk/>
            <pc:sldMk cId="2655164797" sldId="582"/>
            <ac:picMk id="7" creationId="{143D0E23-9EB0-5FFE-552F-48AEBDB3BDC1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19:11.459" v="90" actId="1076"/>
        <pc:sldMkLst>
          <pc:docMk/>
          <pc:sldMk cId="2666128818" sldId="592"/>
        </pc:sldMkLst>
        <pc:spChg chg="mod">
          <ac:chgData name="Katherin Sarai Lopez Useche" userId="S::kslopez89@soy.sena.edu.co::43076852-5312-46fd-bfbc-80466573dd81" providerId="AD" clId="Web-{EB2746F8-75EF-CD7A-A045-F1AD785F525E}" dt="2024-09-20T13:57:14.245" v="19" actId="20577"/>
          <ac:spMkLst>
            <pc:docMk/>
            <pc:sldMk cId="2666128818" sldId="592"/>
            <ac:spMk id="6" creationId="{3D99CDCC-E40F-0353-42A1-DF8BEBC2972D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19:11.459" v="90" actId="1076"/>
          <ac:picMkLst>
            <pc:docMk/>
            <pc:sldMk cId="2666128818" sldId="592"/>
            <ac:picMk id="3" creationId="{738176F0-1218-8848-D8D9-0F3756C7BAEE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3:59:49.906" v="29" actId="14100"/>
        <pc:sldMkLst>
          <pc:docMk/>
          <pc:sldMk cId="2494840831" sldId="593"/>
        </pc:sldMkLst>
        <pc:spChg chg="mod">
          <ac:chgData name="Katherin Sarai Lopez Useche" userId="S::kslopez89@soy.sena.edu.co::43076852-5312-46fd-bfbc-80466573dd81" providerId="AD" clId="Web-{EB2746F8-75EF-CD7A-A045-F1AD785F525E}" dt="2024-09-20T13:59:31.640" v="21" actId="20577"/>
          <ac:spMkLst>
            <pc:docMk/>
            <pc:sldMk cId="2494840831" sldId="593"/>
            <ac:spMk id="4" creationId="{65817535-9195-3A6D-7441-451532B6DA50}"/>
          </ac:spMkLst>
        </pc:spChg>
        <pc:picChg chg="mod modCrop">
          <ac:chgData name="Katherin Sarai Lopez Useche" userId="S::kslopez89@soy.sena.edu.co::43076852-5312-46fd-bfbc-80466573dd81" providerId="AD" clId="Web-{EB2746F8-75EF-CD7A-A045-F1AD785F525E}" dt="2024-09-20T13:59:49.906" v="29" actId="14100"/>
          <ac:picMkLst>
            <pc:docMk/>
            <pc:sldMk cId="2494840831" sldId="593"/>
            <ac:picMk id="3" creationId="{8242C7C4-D57E-D617-5D2F-15EFDD189934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22:42.450" v="91"/>
        <pc:sldMkLst>
          <pc:docMk/>
          <pc:sldMk cId="2577326429" sldId="595"/>
        </pc:sldMkLst>
        <pc:spChg chg="mod">
          <ac:chgData name="Katherin Sarai Lopez Useche" userId="S::kslopez89@soy.sena.edu.co::43076852-5312-46fd-bfbc-80466573dd81" providerId="AD" clId="Web-{EB2746F8-75EF-CD7A-A045-F1AD785F525E}" dt="2024-09-20T14:00:00.438" v="30" actId="1076"/>
          <ac:spMkLst>
            <pc:docMk/>
            <pc:sldMk cId="2577326429" sldId="595"/>
            <ac:spMk id="3" creationId="{BBADB27D-4608-E5A0-0496-EB7E4F13A707}"/>
          </ac:spMkLst>
        </pc:spChg>
        <pc:picChg chg="del mod">
          <ac:chgData name="Katherin Sarai Lopez Useche" userId="S::kslopez89@soy.sena.edu.co::43076852-5312-46fd-bfbc-80466573dd81" providerId="AD" clId="Web-{EB2746F8-75EF-CD7A-A045-F1AD785F525E}" dt="2024-09-20T14:22:42.450" v="91"/>
          <ac:picMkLst>
            <pc:docMk/>
            <pc:sldMk cId="2577326429" sldId="595"/>
            <ac:picMk id="4" creationId="{F37AD6AA-24B0-A2DB-CF97-1D7B990BFAEE}"/>
          </ac:picMkLst>
        </pc:picChg>
      </pc:sldChg>
      <pc:sldChg chg="addSp modSp">
        <pc:chgData name="Katherin Sarai Lopez Useche" userId="S::kslopez89@soy.sena.edu.co::43076852-5312-46fd-bfbc-80466573dd81" providerId="AD" clId="Web-{EB2746F8-75EF-CD7A-A045-F1AD785F525E}" dt="2024-09-20T14:28:32.615" v="146" actId="1076"/>
        <pc:sldMkLst>
          <pc:docMk/>
          <pc:sldMk cId="2724847558" sldId="598"/>
        </pc:sldMkLst>
        <pc:picChg chg="add mod">
          <ac:chgData name="Katherin Sarai Lopez Useche" userId="S::kslopez89@soy.sena.edu.co::43076852-5312-46fd-bfbc-80466573dd81" providerId="AD" clId="Web-{EB2746F8-75EF-CD7A-A045-F1AD785F525E}" dt="2024-09-20T14:28:32.615" v="146" actId="1076"/>
          <ac:picMkLst>
            <pc:docMk/>
            <pc:sldMk cId="2724847558" sldId="598"/>
            <ac:picMk id="3" creationId="{3E9834A6-E4CE-E00A-586B-5E42302BA7D8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01:10.159" v="34" actId="20577"/>
        <pc:sldMkLst>
          <pc:docMk/>
          <pc:sldMk cId="400896708" sldId="607"/>
        </pc:sldMkLst>
        <pc:spChg chg="mod">
          <ac:chgData name="Katherin Sarai Lopez Useche" userId="S::kslopez89@soy.sena.edu.co::43076852-5312-46fd-bfbc-80466573dd81" providerId="AD" clId="Web-{EB2746F8-75EF-CD7A-A045-F1AD785F525E}" dt="2024-09-20T14:01:10.159" v="34" actId="20577"/>
          <ac:spMkLst>
            <pc:docMk/>
            <pc:sldMk cId="400896708" sldId="607"/>
            <ac:spMk id="7" creationId="{D236AD58-232E-7835-8B79-870F8009EFEA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00:58.346" v="32" actId="1076"/>
          <ac:picMkLst>
            <pc:docMk/>
            <pc:sldMk cId="400896708" sldId="607"/>
            <ac:picMk id="5" creationId="{6DEECA0D-C99E-71F4-6D59-E6352CCACC91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09:00.127" v="57" actId="1076"/>
        <pc:sldMkLst>
          <pc:docMk/>
          <pc:sldMk cId="3397363204" sldId="608"/>
        </pc:sldMkLst>
        <pc:spChg chg="mod">
          <ac:chgData name="Katherin Sarai Lopez Useche" userId="S::kslopez89@soy.sena.edu.co::43076852-5312-46fd-bfbc-80466573dd81" providerId="AD" clId="Web-{EB2746F8-75EF-CD7A-A045-F1AD785F525E}" dt="2024-09-20T14:09:00.127" v="57" actId="1076"/>
          <ac:spMkLst>
            <pc:docMk/>
            <pc:sldMk cId="3397363204" sldId="608"/>
            <ac:spMk id="5" creationId="{AB884DF2-39AC-6ABC-DF48-FDF740F5E829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02:47.162" v="36" actId="1076"/>
          <ac:picMkLst>
            <pc:docMk/>
            <pc:sldMk cId="3397363204" sldId="608"/>
            <ac:picMk id="4" creationId="{D7BEC8D1-F029-F3FA-1752-A8F210C1E30D}"/>
          </ac:picMkLst>
        </pc:picChg>
      </pc:sldChg>
      <pc:sldChg chg="addSp modSp">
        <pc:chgData name="Katherin Sarai Lopez Useche" userId="S::kslopez89@soy.sena.edu.co::43076852-5312-46fd-bfbc-80466573dd81" providerId="AD" clId="Web-{EB2746F8-75EF-CD7A-A045-F1AD785F525E}" dt="2024-09-20T14:27:49.256" v="142" actId="1076"/>
        <pc:sldMkLst>
          <pc:docMk/>
          <pc:sldMk cId="2701585755" sldId="609"/>
        </pc:sldMkLst>
        <pc:picChg chg="add mod">
          <ac:chgData name="Katherin Sarai Lopez Useche" userId="S::kslopez89@soy.sena.edu.co::43076852-5312-46fd-bfbc-80466573dd81" providerId="AD" clId="Web-{EB2746F8-75EF-CD7A-A045-F1AD785F525E}" dt="2024-09-20T14:27:49.256" v="142" actId="1076"/>
          <ac:picMkLst>
            <pc:docMk/>
            <pc:sldMk cId="2701585755" sldId="609"/>
            <ac:picMk id="3" creationId="{CFCC64E8-570D-9398-6C32-49FD4B60C3C2}"/>
          </ac:picMkLst>
        </pc:picChg>
      </pc:sldChg>
      <pc:sldChg chg="addSp delSp modSp add ord replId">
        <pc:chgData name="Katherin Sarai Lopez Useche" userId="S::kslopez89@soy.sena.edu.co::43076852-5312-46fd-bfbc-80466573dd81" providerId="AD" clId="Web-{EB2746F8-75EF-CD7A-A045-F1AD785F525E}" dt="2024-09-20T14:16:12.109" v="84" actId="1076"/>
        <pc:sldMkLst>
          <pc:docMk/>
          <pc:sldMk cId="3413097940" sldId="612"/>
        </pc:sldMkLst>
        <pc:spChg chg="mod">
          <ac:chgData name="Katherin Sarai Lopez Useche" userId="S::kslopez89@soy.sena.edu.co::43076852-5312-46fd-bfbc-80466573dd81" providerId="AD" clId="Web-{EB2746F8-75EF-CD7A-A045-F1AD785F525E}" dt="2024-09-20T14:15:41.046" v="72" actId="20577"/>
          <ac:spMkLst>
            <pc:docMk/>
            <pc:sldMk cId="3413097940" sldId="612"/>
            <ac:spMk id="2" creationId="{69DD7392-B704-A009-3DCB-B0BF702549D4}"/>
          </ac:spMkLst>
        </pc:spChg>
        <pc:spChg chg="mod">
          <ac:chgData name="Katherin Sarai Lopez Useche" userId="S::kslopez89@soy.sena.edu.co::43076852-5312-46fd-bfbc-80466573dd81" providerId="AD" clId="Web-{EB2746F8-75EF-CD7A-A045-F1AD785F525E}" dt="2024-09-20T14:15:48.546" v="81" actId="20577"/>
          <ac:spMkLst>
            <pc:docMk/>
            <pc:sldMk cId="3413097940" sldId="612"/>
            <ac:spMk id="3" creationId="{BB6F714C-A6B0-54AE-507A-D0700714D94B}"/>
          </ac:spMkLst>
        </pc:spChg>
        <pc:spChg chg="del mod">
          <ac:chgData name="Katherin Sarai Lopez Useche" userId="S::kslopez89@soy.sena.edu.co::43076852-5312-46fd-bfbc-80466573dd81" providerId="AD" clId="Web-{EB2746F8-75EF-CD7A-A045-F1AD785F525E}" dt="2024-09-20T14:15:06.404" v="68"/>
          <ac:spMkLst>
            <pc:docMk/>
            <pc:sldMk cId="3413097940" sldId="612"/>
            <ac:spMk id="6" creationId="{23B4949E-1FAA-1D60-FA26-9B23A4EB592A}"/>
          </ac:spMkLst>
        </pc:spChg>
        <pc:picChg chg="del">
          <ac:chgData name="Katherin Sarai Lopez Useche" userId="S::kslopez89@soy.sena.edu.co::43076852-5312-46fd-bfbc-80466573dd81" providerId="AD" clId="Web-{EB2746F8-75EF-CD7A-A045-F1AD785F525E}" dt="2024-09-20T14:14:44.106" v="60"/>
          <ac:picMkLst>
            <pc:docMk/>
            <pc:sldMk cId="3413097940" sldId="612"/>
            <ac:picMk id="5" creationId="{B35F42E9-942A-2A00-E402-72E130050CB8}"/>
          </ac:picMkLst>
        </pc:picChg>
        <pc:picChg chg="add mod modCrop">
          <ac:chgData name="Katherin Sarai Lopez Useche" userId="S::kslopez89@soy.sena.edu.co::43076852-5312-46fd-bfbc-80466573dd81" providerId="AD" clId="Web-{EB2746F8-75EF-CD7A-A045-F1AD785F525E}" dt="2024-09-20T14:16:12.109" v="84" actId="1076"/>
          <ac:picMkLst>
            <pc:docMk/>
            <pc:sldMk cId="3413097940" sldId="612"/>
            <ac:picMk id="7" creationId="{B84C2163-E9BA-D33F-9B22-F901409A23E0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EB2746F8-75EF-CD7A-A045-F1AD785F525E}" dt="2024-09-20T14:35:29.335" v="166" actId="1076"/>
        <pc:sldMkLst>
          <pc:docMk/>
          <pc:sldMk cId="2628463562" sldId="613"/>
        </pc:sldMkLst>
        <pc:spChg chg="mod">
          <ac:chgData name="Katherin Sarai Lopez Useche" userId="S::kslopez89@soy.sena.edu.co::43076852-5312-46fd-bfbc-80466573dd81" providerId="AD" clId="Web-{EB2746F8-75EF-CD7A-A045-F1AD785F525E}" dt="2024-09-20T14:26:55.630" v="138" actId="1076"/>
          <ac:spMkLst>
            <pc:docMk/>
            <pc:sldMk cId="2628463562" sldId="613"/>
            <ac:spMk id="2" creationId="{4463EC79-7CBA-82F8-BDDE-001D6BAA65E9}"/>
          </ac:spMkLst>
        </pc:spChg>
        <pc:spChg chg="add del mod">
          <ac:chgData name="Katherin Sarai Lopez Useche" userId="S::kslopez89@soy.sena.edu.co::43076852-5312-46fd-bfbc-80466573dd81" providerId="AD" clId="Web-{EB2746F8-75EF-CD7A-A045-F1AD785F525E}" dt="2024-09-20T14:35:06.959" v="162"/>
          <ac:spMkLst>
            <pc:docMk/>
            <pc:sldMk cId="2628463562" sldId="613"/>
            <ac:spMk id="3" creationId="{31C1C634-80E6-4246-3103-F0C056EACB29}"/>
          </ac:spMkLst>
        </pc:spChg>
        <pc:spChg chg="add mod">
          <ac:chgData name="Katherin Sarai Lopez Useche" userId="S::kslopez89@soy.sena.edu.co::43076852-5312-46fd-bfbc-80466573dd81" providerId="AD" clId="Web-{EB2746F8-75EF-CD7A-A045-F1AD785F525E}" dt="2024-09-20T14:35:02.100" v="155" actId="1076"/>
          <ac:spMkLst>
            <pc:docMk/>
            <pc:sldMk cId="2628463562" sldId="613"/>
            <ac:spMk id="4" creationId="{9242A793-756B-7292-DE32-F68C827F2C41}"/>
          </ac:spMkLst>
        </pc:spChg>
        <pc:picChg chg="add mod">
          <ac:chgData name="Katherin Sarai Lopez Useche" userId="S::kslopez89@soy.sena.edu.co::43076852-5312-46fd-bfbc-80466573dd81" providerId="AD" clId="Web-{EB2746F8-75EF-CD7A-A045-F1AD785F525E}" dt="2024-09-20T14:35:29.335" v="166" actId="1076"/>
          <ac:picMkLst>
            <pc:docMk/>
            <pc:sldMk cId="2628463562" sldId="613"/>
            <ac:picMk id="5" creationId="{3F131501-60D0-2B96-6397-6794C3D6079E}"/>
          </ac:picMkLst>
        </pc:picChg>
      </pc:sldChg>
    </pc:docChg>
  </pc:docChgLst>
  <pc:docChgLst>
    <pc:chgData name="Katherin Sarai Lopez Useche" userId="S::kslopez89@soy.sena.edu.co::43076852-5312-46fd-bfbc-80466573dd81" providerId="AD" clId="Web-{96D2C428-6FDB-99F7-F376-0CE914CF0C31}"/>
    <pc:docChg chg="modSld">
      <pc:chgData name="Katherin Sarai Lopez Useche" userId="S::kslopez89@soy.sena.edu.co::43076852-5312-46fd-bfbc-80466573dd81" providerId="AD" clId="Web-{96D2C428-6FDB-99F7-F376-0CE914CF0C31}" dt="2024-09-17T15:56:28.205" v="10" actId="1076"/>
      <pc:docMkLst>
        <pc:docMk/>
      </pc:docMkLst>
      <pc:sldChg chg="addSp delSp modSp">
        <pc:chgData name="Katherin Sarai Lopez Useche" userId="S::kslopez89@soy.sena.edu.co::43076852-5312-46fd-bfbc-80466573dd81" providerId="AD" clId="Web-{96D2C428-6FDB-99F7-F376-0CE914CF0C31}" dt="2024-09-17T15:46:15.997" v="6" actId="1076"/>
        <pc:sldMkLst>
          <pc:docMk/>
          <pc:sldMk cId="2666128818" sldId="592"/>
        </pc:sldMkLst>
        <pc:spChg chg="del">
          <ac:chgData name="Katherin Sarai Lopez Useche" userId="S::kslopez89@soy.sena.edu.co::43076852-5312-46fd-bfbc-80466573dd81" providerId="AD" clId="Web-{96D2C428-6FDB-99F7-F376-0CE914CF0C31}" dt="2024-09-17T15:45:28.730" v="1"/>
          <ac:spMkLst>
            <pc:docMk/>
            <pc:sldMk cId="2666128818" sldId="592"/>
            <ac:spMk id="3" creationId="{4BFA4117-B781-D82A-56A8-4EEEAC4B7A7E}"/>
          </ac:spMkLst>
        </pc:spChg>
        <pc:picChg chg="add mod">
          <ac:chgData name="Katherin Sarai Lopez Useche" userId="S::kslopez89@soy.sena.edu.co::43076852-5312-46fd-bfbc-80466573dd81" providerId="AD" clId="Web-{96D2C428-6FDB-99F7-F376-0CE914CF0C31}" dt="2024-09-17T15:46:15.997" v="6" actId="1076"/>
          <ac:picMkLst>
            <pc:docMk/>
            <pc:sldMk cId="2666128818" sldId="592"/>
            <ac:picMk id="4" creationId="{C2D7D3C5-3667-38F8-8AA0-22B5FBD76B6B}"/>
          </ac:picMkLst>
        </pc:picChg>
        <pc:picChg chg="del">
          <ac:chgData name="Katherin Sarai Lopez Useche" userId="S::kslopez89@soy.sena.edu.co::43076852-5312-46fd-bfbc-80466573dd81" providerId="AD" clId="Web-{96D2C428-6FDB-99F7-F376-0CE914CF0C31}" dt="2024-09-17T15:45:26.433" v="0"/>
          <ac:picMkLst>
            <pc:docMk/>
            <pc:sldMk cId="2666128818" sldId="592"/>
            <ac:picMk id="5" creationId="{E117AEEE-1EDA-EC4D-AF59-D98ABB8E6E28}"/>
          </ac:picMkLst>
        </pc:picChg>
      </pc:sldChg>
      <pc:sldChg chg="modSp">
        <pc:chgData name="Katherin Sarai Lopez Useche" userId="S::kslopez89@soy.sena.edu.co::43076852-5312-46fd-bfbc-80466573dd81" providerId="AD" clId="Web-{96D2C428-6FDB-99F7-F376-0CE914CF0C31}" dt="2024-09-17T15:56:28.205" v="10" actId="1076"/>
        <pc:sldMkLst>
          <pc:docMk/>
          <pc:sldMk cId="3397363204" sldId="608"/>
        </pc:sldMkLst>
        <pc:picChg chg="mod">
          <ac:chgData name="Katherin Sarai Lopez Useche" userId="S::kslopez89@soy.sena.edu.co::43076852-5312-46fd-bfbc-80466573dd81" providerId="AD" clId="Web-{96D2C428-6FDB-99F7-F376-0CE914CF0C31}" dt="2024-09-17T15:56:28.205" v="10" actId="1076"/>
          <ac:picMkLst>
            <pc:docMk/>
            <pc:sldMk cId="3397363204" sldId="608"/>
            <ac:picMk id="3" creationId="{9A36ECF7-3337-692F-F3BE-A34A1839AB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b:/g/personal/leila_cardenas_soy_sena_edu_co/ETzlfMNGUn9DsrHZnKLO-icBorzEOGiDpS44vgPW5LGc5w?e=904fU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Wh6FYB9jnNFkclhxdv3Kq4B1laA1-venYB8Qs0DpxmyWg?e=cfJMd3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hyperlink" Target="https://docs.google.com/forms/d/1ZSHbQYWUtP0MUVaV5sOpsbR9Deu8nRITTbOXOSi7hb4/edit?ts=65e5e1e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soysena-my.sharepoint.com/:w:/g/personal/kslopez89_soy_sena_edu_co/EQGH1I8MxtxBnmiSHfrNkYwB_l1kPdUG2iS1N73rZnksUw?e=7apgV3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kslopez89_soy_sena_edu_co/EU0l16wsD7pGq7Vl1if_pl0BRzPcjBT1ggRloXEumVgPyg?e=dZTQDK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kslopez89_soy_sena_edu_co/EQkdKr_877RKlh3FZkpInR4BxZ7wL2X8liJGzKlyWcyJ8w?e=5GSAYp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oysena-my.sharepoint.com/:x:/g/personal/kslopez89_soy_sena_edu_co/EQi8b7XTQvhAlDSDo4tqS5MBzqFmEsb8OwSTEIU2iGK7qw?e=25DWUQ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ysena-my.sharepoint.com/:w:/g/personal/kslopez89_soy_sena_edu_co/EXqaZIt0HspGog7q7AzYuy8BHJA5SipZXtXCA5WSz9nyPg?e=3zRmT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a-f0neimQBJqj2EVblU8GMBILc0TksAo14Smsa13TzdJQ?e=gq4iIR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soysena-my.sharepoint.com/:f:/g/personal/kslopez89_soy_sena_edu_co/Evq-XveLDdBDjURPZQkf6QUBo69CPg0wDCtFZM2FuygB3Q?e=27b7J0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oysena-my.sharepoint.com/:b:/g/personal/kslopez89_soy_sena_edu_co/EUMJwq9mvMtMqLwWK7rBaZUBMHgNXww_-gtio9rN1-12AA?e=5bTyXn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oysena-my.sharepoint.com/:x:/g/personal/kslopez89_soy_sena_edu_co/ETXwTkeZNyJPsIrX6oX_imQBAMNIkFEPBmCGW4YBqQEdVg?e=78Y1Xx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VUbqfcyP3xDjS6_n1i8MbcBlSeBIFduD7ZeHDkjWPAe1g?e=eDFtfj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oysena-my.sharepoint.com/:w:/g/personal/kslopez89_soy_sena_edu_co/EVYxqIZMj4JAhC-3XsfhWKwBeLX-A87v3znIOs3j6TJEHg?e=bAI4Mk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bW1dQwBLZ5ChCJlmF1PX6MB8bLIwDplj7JycyBYrmA35g?e=l1BRV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Qon4ydqtfZHrXQNDuj1TRYBsv3xKeUdy4dgs1hM8SdXvg?e=0jKawh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soysena-my.sharepoint.com/:p:/g/personal/kslopez89_soy_sena_edu_co/EShhnAXkH9lNqK45tGV7j2ABgVaAuoAfoJia93SLZlcuEQ?e=lVfCzC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RAZ_9RqvwhClHdMER-QhG8B2zaBnUdMgkgtMb40R7hVlw?e=dfQj1j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ydeJimin/PowerFull-Marke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4A4208-7DDE-681C-B3CE-D7CE52BA4A83}"/>
              </a:ext>
            </a:extLst>
          </p:cNvPr>
          <p:cNvSpPr txBox="1"/>
          <p:nvPr/>
        </p:nvSpPr>
        <p:spPr>
          <a:xfrm>
            <a:off x="1339978" y="2921168"/>
            <a:ext cx="73932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i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Verdana"/>
                <a:cs typeface="Times New Roman"/>
              </a:rPr>
              <a:t>BYTE WAVE</a:t>
            </a:r>
            <a:endParaRPr kumimoji="0" lang="es-ES" sz="6000" b="1" i="1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54DF27-5394-1451-7C3F-51A75135CBCB}"/>
              </a:ext>
            </a:extLst>
          </p:cNvPr>
          <p:cNvSpPr txBox="1"/>
          <p:nvPr/>
        </p:nvSpPr>
        <p:spPr>
          <a:xfrm>
            <a:off x="7286072" y="4391320"/>
            <a:ext cx="28355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1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/>
                <a:cs typeface="Times New Roman"/>
              </a:rPr>
              <a:t>Integrantes</a:t>
            </a:r>
            <a:endParaRPr lang="es-CO" sz="2800" b="1" i="1" u="none" strike="noStrike" kern="1200" cap="none" spc="0" normalizeH="0" baseline="0" noProof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230CA91-350F-84A6-170D-C4DB132375EE}"/>
              </a:ext>
            </a:extLst>
          </p:cNvPr>
          <p:cNvCxnSpPr>
            <a:cxnSpLocks/>
          </p:cNvCxnSpPr>
          <p:nvPr/>
        </p:nvCxnSpPr>
        <p:spPr>
          <a:xfrm flipV="1">
            <a:off x="7526789" y="4912276"/>
            <a:ext cx="2316830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5BA54C3-9976-C54E-D967-2A1A6625D19E}"/>
              </a:ext>
            </a:extLst>
          </p:cNvPr>
          <p:cNvSpPr txBox="1"/>
          <p:nvPr/>
        </p:nvSpPr>
        <p:spPr>
          <a:xfrm>
            <a:off x="7528985" y="4960549"/>
            <a:ext cx="34154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,Sans-Serif"/>
              <a:buChar char="•"/>
            </a:pPr>
            <a:r>
              <a:rPr lang="es-ES" i="1">
                <a:latin typeface="Times New Roman"/>
                <a:cs typeface="Arial"/>
              </a:rPr>
              <a:t>Leila </a:t>
            </a:r>
            <a:r>
              <a:rPr lang="es-ES" i="1" err="1">
                <a:latin typeface="Times New Roman"/>
                <a:cs typeface="Arial"/>
              </a:rPr>
              <a:t>Cardenas</a:t>
            </a:r>
            <a:endParaRPr lang="en-US" err="1">
              <a:latin typeface="Times New Roman"/>
              <a:cs typeface="Arial"/>
            </a:endParaRPr>
          </a:p>
          <a:p>
            <a:pPr marL="571500" indent="-571500">
              <a:buFont typeface="Arial,Sans-Serif"/>
              <a:buChar char="•"/>
            </a:pPr>
            <a:r>
              <a:rPr lang="es-ES" i="1" err="1">
                <a:latin typeface="Times New Roman"/>
                <a:cs typeface="Arial"/>
              </a:rPr>
              <a:t>Sarai</a:t>
            </a:r>
            <a:r>
              <a:rPr lang="es-ES" i="1">
                <a:latin typeface="Times New Roman"/>
                <a:cs typeface="Arial"/>
              </a:rPr>
              <a:t> López</a:t>
            </a:r>
            <a:r>
              <a:rPr lang="en-US">
                <a:latin typeface="Times New Roman"/>
                <a:cs typeface="Arial"/>
              </a:rPr>
              <a:t>​</a:t>
            </a:r>
          </a:p>
          <a:p>
            <a:pPr marL="571500" indent="-571500">
              <a:buFont typeface="Arial,Sans-Serif"/>
              <a:buChar char="•"/>
            </a:pPr>
            <a:r>
              <a:rPr lang="es-ES" i="1">
                <a:latin typeface="Times New Roman"/>
                <a:cs typeface="Arial"/>
              </a:rPr>
              <a:t>Julieth Flórez</a:t>
            </a:r>
          </a:p>
        </p:txBody>
      </p:sp>
    </p:spTree>
    <p:extLst>
      <p:ext uri="{BB962C8B-B14F-4D97-AF65-F5344CB8AC3E}">
        <p14:creationId xmlns:p14="http://schemas.microsoft.com/office/powerpoint/2010/main" val="11246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538286"/>
            <a:ext cx="8201778" cy="41549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 Formativo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9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896094"/>
            <a:ext cx="8201778" cy="28007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PowerFull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6601174-ADFE-970C-9DD8-383D7C6F799B}"/>
              </a:ext>
            </a:extLst>
          </p:cNvPr>
          <p:cNvCxnSpPr>
            <a:cxnSpLocks/>
          </p:cNvCxnSpPr>
          <p:nvPr/>
        </p:nvCxnSpPr>
        <p:spPr>
          <a:xfrm>
            <a:off x="1099930" y="755374"/>
            <a:ext cx="9621079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53D0040-B2FA-32DE-4923-33BE8BF3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635743"/>
            <a:ext cx="9669094" cy="79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E2B041-99A0-84F0-2C9E-19E2D16E0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5" y="875030"/>
            <a:ext cx="9669094" cy="792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31E57-32CF-CCF3-E9E7-15AF338C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436833"/>
            <a:ext cx="9669094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448900" y="230725"/>
            <a:ext cx="62809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369150" y="1983098"/>
            <a:ext cx="9163361" cy="415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Desarrollar un aplicativo web eficiente y fácil de usar para el supermercado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con el fin de mejorar la experiencia de compra de los clientes</a:t>
            </a:r>
            <a:r>
              <a:rPr lang="es-ES" sz="4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y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optimizar la gestión de inventario.</a:t>
            </a:r>
            <a:endParaRPr lang="es-CO" sz="4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6146" name="Picture 2" descr="Productos de supermercado de comestibles de dibujos animados Vector de  Stock de ©stockgiu 247746704">
            <a:extLst>
              <a:ext uri="{FF2B5EF4-FFF2-40B4-BE49-F238E27FC236}">
                <a16:creationId xmlns:a16="http://schemas.microsoft.com/office/drawing/2014/main" id="{8AED8310-8A92-C51D-C211-966C0B45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54" y="4484914"/>
            <a:ext cx="237308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4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09150" y="241308"/>
            <a:ext cx="69794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140853" y="1640296"/>
            <a:ext cx="8992564" cy="4524315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Ejecutar en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la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organización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de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productos. 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Implementar la eficiencia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en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los pagos.</a:t>
            </a:r>
            <a:endParaRPr lang="es-ES" sz="3200" b="1" i="1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Establecer seguridad al momento de vender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recibir pagos.</a:t>
            </a:r>
            <a:endParaRPr lang="es-E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Operar una prudente tecnología.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Innovar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Desarrollar</a:t>
            </a:r>
            <a:r>
              <a:rPr lang="es-CO" sz="3200" b="1" i="1">
                <a:solidFill>
                  <a:srgbClr val="231F20"/>
                </a:solidFill>
                <a:latin typeface="Times New Roman"/>
                <a:ea typeface="Calibri"/>
                <a:cs typeface="Times New Roman"/>
              </a:rPr>
              <a:t> supermercados en la web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CO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Brindar información detallada de cada producto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ES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Asegurar que la aplicación cumpla con las pautas de accesibilidad web.</a:t>
            </a:r>
            <a:endParaRPr lang="es-ES" sz="3200" b="1" i="1">
              <a:solidFill>
                <a:schemeClr val="tx1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pic>
        <p:nvPicPr>
          <p:cNvPr id="4100" name="Picture 4" descr="Objetivos específicos ✓ Curiosidades Sobre Educación">
            <a:extLst>
              <a:ext uri="{FF2B5EF4-FFF2-40B4-BE49-F238E27FC236}">
                <a16:creationId xmlns:a16="http://schemas.microsoft.com/office/drawing/2014/main" id="{B6C7E432-6925-E7F9-91E5-91F23140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044" y="2578704"/>
            <a:ext cx="2693687" cy="26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5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0C6392-37F2-E719-99F4-1181E35A5321}"/>
              </a:ext>
            </a:extLst>
          </p:cNvPr>
          <p:cNvSpPr txBox="1">
            <a:spLocks/>
          </p:cNvSpPr>
          <p:nvPr/>
        </p:nvSpPr>
        <p:spPr>
          <a:xfrm>
            <a:off x="2578043" y="26661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Planteamiento del problema </a:t>
            </a:r>
            <a:endParaRPr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0EA85B-155A-AB5B-A224-DA735D8B5356}"/>
              </a:ext>
            </a:extLst>
          </p:cNvPr>
          <p:cNvSpPr txBox="1"/>
          <p:nvPr/>
        </p:nvSpPr>
        <p:spPr>
          <a:xfrm>
            <a:off x="725960" y="2246860"/>
            <a:ext cx="10734278" cy="310854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800" b="1" i="1">
                <a:latin typeface="Times New Roman"/>
                <a:cs typeface="Times New Roman"/>
              </a:rPr>
              <a:t>El supermercado </a:t>
            </a:r>
            <a:r>
              <a:rPr lang="es-ES" sz="2800" b="1" i="1" err="1">
                <a:latin typeface="Times New Roman"/>
                <a:cs typeface="Times New Roman"/>
              </a:rPr>
              <a:t>Powerfull</a:t>
            </a:r>
            <a:r>
              <a:rPr lang="es-ES" sz="2800" b="1" i="1">
                <a:latin typeface="Times New Roman"/>
                <a:cs typeface="Times New Roman"/>
              </a:rPr>
              <a:t> </a:t>
            </a:r>
            <a:r>
              <a:rPr lang="es-ES" sz="2800" b="1" i="1" err="1">
                <a:latin typeface="Times New Roman"/>
                <a:cs typeface="Times New Roman"/>
              </a:rPr>
              <a:t>Market</a:t>
            </a:r>
            <a:r>
              <a:rPr lang="es-ES" sz="2800" b="1" i="1">
                <a:latin typeface="Times New Roman"/>
                <a:cs typeface="Times New Roman"/>
              </a:rPr>
              <a:t> tiene diferentes situaciones como, la mala organización de los productos, pérdida del inventario ya que es en hojas no se lleva un control seguro, en la hora pico, el desorden y grandes filas, muchas veces se corren los horarios laborales.</a:t>
            </a:r>
          </a:p>
          <a:p>
            <a:r>
              <a:rPr lang="es-ES" sz="2800" b="1" i="1">
                <a:latin typeface="Times New Roman"/>
                <a:cs typeface="Times New Roman"/>
              </a:rPr>
              <a:t>La ausencia de un aplicativo web dedicado limita las oportunidades para atraer y retener a los clientes, así como para gestionar eficientemente las operaciones internas del supermercado.</a:t>
            </a:r>
          </a:p>
        </p:txBody>
      </p:sp>
    </p:spTree>
    <p:extLst>
      <p:ext uri="{BB962C8B-B14F-4D97-AF65-F5344CB8AC3E}">
        <p14:creationId xmlns:p14="http://schemas.microsoft.com/office/powerpoint/2010/main" val="130448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40900" y="19897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Pregunta Problema</a:t>
            </a:r>
            <a:endParaRPr lang="es-ES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496150" y="1715875"/>
            <a:ext cx="10329331" cy="4247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¿Cómo a través de un sistema de información web podemos mejorar la gestión de ventas y optimización de inventario en el supermercado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5126" name="Picture 6" descr="Preguntas” - menorca al día">
            <a:extLst>
              <a:ext uri="{FF2B5EF4-FFF2-40B4-BE49-F238E27FC236}">
                <a16:creationId xmlns:a16="http://schemas.microsoft.com/office/drawing/2014/main" id="{5C29D937-2AFC-F233-F967-394523D11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t="953" r="33002"/>
          <a:stretch/>
        </p:blipFill>
        <p:spPr bwMode="auto">
          <a:xfrm>
            <a:off x="11053535" y="5238748"/>
            <a:ext cx="1133267" cy="16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2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686900" y="167225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932715" y="1896069"/>
            <a:ext cx="10646930" cy="44012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El aplicativo web del supermercado </a:t>
            </a:r>
            <a:r>
              <a:rPr lang="es-ES" sz="40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0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ubicado en la localidad de Usme, tiene como objetivo crear una plataforma de supermercado virtual, que ofrezca una experiencia de compra en línea eficiente y segura, optimizando la gestión de inventarios y procesos logísticos.</a:t>
            </a:r>
            <a:endParaRPr lang="es-ES" sz="4000" b="1" i="1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4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242650" y="23072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/>
              </a:rPr>
              <a:t>Justificación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524000" y="2138905"/>
            <a:ext cx="9143999" cy="30469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Nuestro cliente Alfonzo Rodríguez es el dueño de </a:t>
            </a:r>
            <a:r>
              <a:rPr lang="es-ES" sz="320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nos comenta que al ser un gran supermercado sufre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pérdidas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robos, estafas,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se hará este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aplicativo web para tener una optimización en ventas y organización de productos, logrando así una satisfacción y crecimiento de parte del cliente.</a:t>
            </a:r>
            <a:endParaRPr lang="es-CO" sz="3200" b="1" i="1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18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279567" y="17780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cs typeface="Times New Roman"/>
              </a:rPr>
              <a:t>Mapa de </a:t>
            </a: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Procesos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DA85CD6-0C2B-D441-F177-13DA552C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2" y="1382986"/>
            <a:ext cx="10196062" cy="51132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8F29EE-EC49-D349-9C54-9C7DDAA2DDF9}"/>
              </a:ext>
            </a:extLst>
          </p:cNvPr>
          <p:cNvSpPr txBox="1"/>
          <p:nvPr/>
        </p:nvSpPr>
        <p:spPr>
          <a:xfrm>
            <a:off x="3835" y="64896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linkClick r:id="rId4"/>
              </a:rPr>
              <a:t>DIAGRAMA PROCESO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3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834817" y="251892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BPMN Proyecto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321BFEC-DC79-398E-FE03-985A4E51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97298"/>
            <a:ext cx="12191999" cy="55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862589" y="2599708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73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296803" y="27848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7E6CC2-70BE-A523-A0B1-F99C8A7D2C96}"/>
              </a:ext>
            </a:extLst>
          </p:cNvPr>
          <p:cNvSpPr txBox="1"/>
          <p:nvPr/>
        </p:nvSpPr>
        <p:spPr>
          <a:xfrm>
            <a:off x="908825" y="5366129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3600" b="1" u="sng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3"/>
              </a:rPr>
              <a:t>Documento</a:t>
            </a:r>
            <a:r>
              <a:rPr lang="es-ES" sz="3600" b="1" u="sng" dirty="0">
                <a:solidFill>
                  <a:srgbClr val="0563C1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​</a:t>
            </a:r>
            <a:endParaRPr lang="es-CO">
              <a:latin typeface="Calibri"/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7C4CB7-6BF7-DF16-2D1E-9C65D646399E}"/>
              </a:ext>
            </a:extLst>
          </p:cNvPr>
          <p:cNvSpPr txBox="1"/>
          <p:nvPr/>
        </p:nvSpPr>
        <p:spPr>
          <a:xfrm>
            <a:off x="7474226" y="53657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E82BE7-A702-69C2-CCF5-AD0ABF1C2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64" y="1931751"/>
            <a:ext cx="2171239" cy="21768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EBA70333-E35F-9045-D46D-86B8857BB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654" y="1709738"/>
            <a:ext cx="6486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76743" y="298616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Rectángulo&#10;&#10;Descripción generada automáticamente">
            <a:extLst>
              <a:ext uri="{FF2B5EF4-FFF2-40B4-BE49-F238E27FC236}">
                <a16:creationId xmlns:a16="http://schemas.microsoft.com/office/drawing/2014/main" id="{EFB2E7D3-CA94-D252-B6E7-83D1624B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5" y="1250280"/>
            <a:ext cx="5505450" cy="64770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5ABCFCA1-3785-0FA4-641E-CAC17480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5" y="2574257"/>
            <a:ext cx="5534025" cy="666750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B26BC51-BA90-2777-683B-DC7D08F8E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5" y="5386890"/>
            <a:ext cx="5514975" cy="6762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7377D5-3EAD-2E06-1ABE-165A0214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28048"/>
            <a:ext cx="5467350" cy="6858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B2E74E-D924-D1AE-7AC5-EEC18F8B1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0" y="1887706"/>
            <a:ext cx="5495925" cy="6762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204F1B-66B9-0296-4C73-0A1A85418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801" y="3231732"/>
            <a:ext cx="5495925" cy="695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F12D89-9804-C9C8-6F69-173E35D5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540" y="4614360"/>
            <a:ext cx="55245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86769" y="519195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Rectángulo&#10;&#10;Descripción generada automáticamente">
            <a:extLst>
              <a:ext uri="{FF2B5EF4-FFF2-40B4-BE49-F238E27FC236}">
                <a16:creationId xmlns:a16="http://schemas.microsoft.com/office/drawing/2014/main" id="{5EA37772-5417-69A9-4755-693E1B63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2" y="1520490"/>
            <a:ext cx="5524500" cy="6286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A813AD-C578-DB93-A492-646520DA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2" y="2533649"/>
            <a:ext cx="5495925" cy="647700"/>
          </a:xfrm>
          <a:prstGeom prst="rect">
            <a:avLst/>
          </a:prstGeom>
        </p:spPr>
      </p:pic>
      <p:pic>
        <p:nvPicPr>
          <p:cNvPr id="24" name="Imagen 2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2000BAC-2C3D-1B30-BE6A-416648D9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1" y="3508709"/>
            <a:ext cx="5524500" cy="742950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692FA01-7C7E-2C66-5BD0-2D73AC7E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24" y="4610602"/>
            <a:ext cx="5514975" cy="704850"/>
          </a:xfrm>
          <a:prstGeom prst="rect">
            <a:avLst/>
          </a:prstGeom>
        </p:spPr>
      </p:pic>
      <p:pic>
        <p:nvPicPr>
          <p:cNvPr id="26" name="Imagen 25" descr="Forma, Rectángulo&#10;&#10;Descripción generada automáticamente">
            <a:extLst>
              <a:ext uri="{FF2B5EF4-FFF2-40B4-BE49-F238E27FC236}">
                <a16:creationId xmlns:a16="http://schemas.microsoft.com/office/drawing/2014/main" id="{74F8371A-6560-F659-FBD4-13681CC18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512" y="1521493"/>
            <a:ext cx="5505450" cy="666750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5D7F64-6595-2AE6-42CF-9A922C766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879" y="2528888"/>
            <a:ext cx="5476875" cy="6572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148014A-ECD2-3D04-30EE-88A9EE4E8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065" y="3572126"/>
            <a:ext cx="5524500" cy="676275"/>
          </a:xfrm>
          <a:prstGeom prst="rect">
            <a:avLst/>
          </a:prstGeom>
        </p:spPr>
      </p:pic>
      <p:sp>
        <p:nvSpPr>
          <p:cNvPr id="3" name="CuadroTexto 29">
            <a:extLst>
              <a:ext uri="{FF2B5EF4-FFF2-40B4-BE49-F238E27FC236}">
                <a16:creationId xmlns:a16="http://schemas.microsoft.com/office/drawing/2014/main" id="{A77DD347-5556-8172-F862-8441EED4EF31}"/>
              </a:ext>
            </a:extLst>
          </p:cNvPr>
          <p:cNvSpPr txBox="1"/>
          <p:nvPr/>
        </p:nvSpPr>
        <p:spPr>
          <a:xfrm>
            <a:off x="4070684" y="6196262"/>
            <a:ext cx="37498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  <a:hlinkClick r:id="rId10"/>
              </a:rPr>
              <a:t>Requerimientos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69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84023" y="26512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72B91ED-A697-F3E3-8153-4FCF6E44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-2796" r="-126" b="11015"/>
          <a:stretch/>
        </p:blipFill>
        <p:spPr>
          <a:xfrm>
            <a:off x="149504" y="1307933"/>
            <a:ext cx="5641990" cy="70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7E2ACB-FA27-74E9-D911-A4AC79FD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7" y="2598182"/>
            <a:ext cx="5638800" cy="771525"/>
          </a:xfrm>
          <a:prstGeom prst="rect">
            <a:avLst/>
          </a:prstGeom>
        </p:spPr>
      </p:pic>
      <p:pic>
        <p:nvPicPr>
          <p:cNvPr id="6" name="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9BEF3B46-8B4D-3A43-0ED6-6AAB5A150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6" y="3960005"/>
            <a:ext cx="5667375" cy="70485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C174E5-48E2-268F-9E1F-381F10260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2" t="-8824" r="564" b="10294"/>
          <a:stretch/>
        </p:blipFill>
        <p:spPr>
          <a:xfrm>
            <a:off x="147276" y="5235269"/>
            <a:ext cx="5649401" cy="703871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2825014-4D9D-4574-54F5-C8477680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783" y="1459554"/>
            <a:ext cx="5676900" cy="704850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930DCD-DDD5-01AF-9D86-D8229E58F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611" y="3822533"/>
            <a:ext cx="5591175" cy="742950"/>
          </a:xfrm>
          <a:prstGeom prst="rect">
            <a:avLst/>
          </a:prstGeom>
        </p:spPr>
      </p:pic>
      <p:pic>
        <p:nvPicPr>
          <p:cNvPr id="16" name="Imagen 15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92A891AE-A7E0-B1E7-25A7-F9A9007B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50" y="5238750"/>
            <a:ext cx="5610225" cy="676275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4EAE382-8B9C-FFA3-B93C-7802F9698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333" y="2677385"/>
            <a:ext cx="5543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00441" y="211759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FCBFD195-9454-06D2-F076-6BE9831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" y="5418193"/>
            <a:ext cx="5543550" cy="74295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3273BF-994E-A909-3403-5B8FC384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61" y="2381649"/>
            <a:ext cx="5750593" cy="768767"/>
          </a:xfrm>
          <a:prstGeom prst="rect">
            <a:avLst/>
          </a:prstGeom>
        </p:spPr>
      </p:pic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5AA639B-1D98-8507-1994-5B552F20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292" y="4248360"/>
            <a:ext cx="5705475" cy="742950"/>
          </a:xfrm>
          <a:prstGeom prst="rect">
            <a:avLst/>
          </a:prstGeom>
        </p:spPr>
      </p:pic>
      <p:pic>
        <p:nvPicPr>
          <p:cNvPr id="7" name="Imagen 6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661B3341-D52F-D6DE-C2DE-A157CAAFE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31" y="3234323"/>
            <a:ext cx="5581650" cy="714375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0509299-0771-30B6-E063-A3B9F072D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23" y="1712829"/>
            <a:ext cx="5705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5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 dirty="0">
                <a:solidFill>
                  <a:prstClr val="white"/>
                </a:solidFill>
                <a:latin typeface="Times New Roman"/>
                <a:cs typeface="Times New Roman"/>
              </a:rPr>
              <a:t>Mapa de Navegación</a:t>
            </a:r>
            <a:endParaRPr lang="es-ES" dirty="0"/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DD7392-B704-A009-3DCB-B0BF702549D4}"/>
              </a:ext>
            </a:extLst>
          </p:cNvPr>
          <p:cNvSpPr txBox="1"/>
          <p:nvPr/>
        </p:nvSpPr>
        <p:spPr>
          <a:xfrm>
            <a:off x="3709" y="6332899"/>
            <a:ext cx="43412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hlinkClick r:id="rId3"/>
              </a:rPr>
              <a:t>Mapa de Navegación</a:t>
            </a:r>
            <a:endParaRPr lang="en-US" sz="3200" b="1">
              <a:ea typeface="Calibri"/>
              <a:cs typeface="Calibri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4C2163-E9BA-D33F-9B22-F901409A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7" r="-17" b="-210"/>
          <a:stretch/>
        </p:blipFill>
        <p:spPr>
          <a:xfrm>
            <a:off x="400049" y="1264180"/>
            <a:ext cx="11393745" cy="50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9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B4949E-1FAA-1D60-FA26-9B23A4EB592A}"/>
              </a:ext>
            </a:extLst>
          </p:cNvPr>
          <p:cNvSpPr txBox="1"/>
          <p:nvPr/>
        </p:nvSpPr>
        <p:spPr>
          <a:xfrm>
            <a:off x="12812" y="6335516"/>
            <a:ext cx="2116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3"/>
              </a:rPr>
              <a:t>Mockups</a:t>
            </a: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35F42E9-942A-2A00-E402-72E130050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" y="1023497"/>
            <a:ext cx="12182817" cy="53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33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C1F80-1956-6229-9204-2F4994EA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17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Ficha Técnica</a:t>
            </a:r>
            <a:endParaRPr lang="es-ES" sz="5400" b="1" i="1">
              <a:solidFill>
                <a:srgbClr val="FFFFFF"/>
              </a:solidFill>
              <a:latin typeface="Times New Roman"/>
              <a:ea typeface="Calibri Light" panose="020F0302020204030204"/>
              <a:cs typeface="Times New Roman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5A999F-2D1A-63E3-CAE1-4BBB44913BF2}"/>
              </a:ext>
            </a:extLst>
          </p:cNvPr>
          <p:cNvSpPr txBox="1"/>
          <p:nvPr/>
        </p:nvSpPr>
        <p:spPr>
          <a:xfrm>
            <a:off x="3489158" y="6416843"/>
            <a:ext cx="4411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  <a:hlinkClick r:id="rId2"/>
              </a:rPr>
              <a:t>Ficha Técnica</a:t>
            </a:r>
            <a:endParaRPr lang="es-ES" b="1">
              <a:cs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CB4D77-03C1-D87A-4FDA-84E2AE9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571"/>
            <a:ext cx="12192000" cy="50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1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Propuesta Técnica</a:t>
            </a:r>
            <a:endParaRPr lang="es-ES" err="1">
              <a:cs typeface="Calibri Light" panose="020F03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FFB851-2C1F-91D7-963B-6A9ECEB5A3C1}"/>
              </a:ext>
            </a:extLst>
          </p:cNvPr>
          <p:cNvSpPr txBox="1"/>
          <p:nvPr/>
        </p:nvSpPr>
        <p:spPr>
          <a:xfrm>
            <a:off x="8699499" y="3492500"/>
            <a:ext cx="2550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ea typeface="Calibri" panose="020F0502020204030204"/>
                <a:cs typeface="Calibri" panose="020F0502020204030204"/>
                <a:hlinkClick r:id="rId2"/>
              </a:rPr>
              <a:t>Propuesta Técnica de PowerFullMarket</a:t>
            </a:r>
            <a:endParaRPr lang="es-E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4CA97A-2670-6A04-2F6F-C078453C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4" y="2561651"/>
            <a:ext cx="7800975" cy="12573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FFAEC4A-CABA-84AF-98D5-F44B9851D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5541" r="1417" b="1031"/>
          <a:stretch/>
        </p:blipFill>
        <p:spPr>
          <a:xfrm>
            <a:off x="703186" y="4343510"/>
            <a:ext cx="7805584" cy="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Modelo Entidad Relación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738176F0-1218-8848-D8D9-0F3756C7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10" y="1389971"/>
            <a:ext cx="9592986" cy="50157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99CDCC-E40F-0353-42A1-DF8BEBC2972D}"/>
              </a:ext>
            </a:extLst>
          </p:cNvPr>
          <p:cNvSpPr txBox="1"/>
          <p:nvPr/>
        </p:nvSpPr>
        <p:spPr>
          <a:xfrm>
            <a:off x="310551" y="64065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linkClick r:id="rId3"/>
              </a:rPr>
              <a:t>Diagrama MER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12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013DDE-24AF-327C-5F8A-44AE5EFEC56D}"/>
              </a:ext>
            </a:extLst>
          </p:cNvPr>
          <p:cNvSpPr txBox="1"/>
          <p:nvPr/>
        </p:nvSpPr>
        <p:spPr>
          <a:xfrm>
            <a:off x="2199861" y="2551837"/>
            <a:ext cx="779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alligraphy" panose="03010101010101010101" pitchFamily="66" charset="0"/>
                <a:ea typeface="Verdana" panose="020B0604030504040204" pitchFamily="34" charset="0"/>
              </a:rPr>
              <a:t>“Con nuestras ondas tu fluidez progresa, mejorando conexiones”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Relacional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0BE9F2-D3AF-D3C8-F794-B399300F0DFD}"/>
              </a:ext>
            </a:extLst>
          </p:cNvPr>
          <p:cNvSpPr txBox="1"/>
          <p:nvPr/>
        </p:nvSpPr>
        <p:spPr>
          <a:xfrm>
            <a:off x="10156005" y="64913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u="sng">
                <a:solidFill>
                  <a:srgbClr val="0563C1"/>
                </a:solidFill>
                <a:cs typeface="Segoe UI"/>
                <a:hlinkClick r:id="rId2"/>
              </a:rPr>
              <a:t>Modelo Relacional </a:t>
            </a:r>
            <a:r>
              <a:rPr lang="es-ES" b="1" u="sng">
                <a:solidFill>
                  <a:srgbClr val="0563C1"/>
                </a:solidFill>
                <a:cs typeface="Segoe UI"/>
              </a:rPr>
              <a:t>  </a:t>
            </a:r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91B3E99-7F84-23C9-86EB-8FEEBC7E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4" y="1576918"/>
            <a:ext cx="9671586" cy="51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Diccionario Bases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2ADA48-AC0B-02BF-8E74-2A8FA1771CF1}"/>
              </a:ext>
            </a:extLst>
          </p:cNvPr>
          <p:cNvSpPr txBox="1"/>
          <p:nvPr/>
        </p:nvSpPr>
        <p:spPr>
          <a:xfrm rot="16200000">
            <a:off x="-1242217" y="3429143"/>
            <a:ext cx="3331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2"/>
              </a:rPr>
              <a:t>Diccionario de Datos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EBA65D8-D285-503C-48E5-D4541A3F0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58" y="1492249"/>
            <a:ext cx="9343317" cy="52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Normalización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C0B3F5-E85A-BA19-5190-A5851DC60827}"/>
              </a:ext>
            </a:extLst>
          </p:cNvPr>
          <p:cNvSpPr txBox="1"/>
          <p:nvPr/>
        </p:nvSpPr>
        <p:spPr>
          <a:xfrm>
            <a:off x="165991" y="6275358"/>
            <a:ext cx="43514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2"/>
              </a:rPr>
              <a:t>Normalización</a:t>
            </a: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100C494-F864-15B7-8764-0A249EFF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302"/>
            <a:ext cx="12001500" cy="47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UML Casos de Uso</a:t>
            </a:r>
            <a:endParaRPr lang="es-ES"/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242C7C4-D57E-D617-5D2F-15EFDD18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3" y="1501914"/>
            <a:ext cx="8193227" cy="47422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817535-9195-3A6D-7441-451532B6DA50}"/>
              </a:ext>
            </a:extLst>
          </p:cNvPr>
          <p:cNvSpPr txBox="1"/>
          <p:nvPr/>
        </p:nvSpPr>
        <p:spPr>
          <a:xfrm>
            <a:off x="19878" y="6403009"/>
            <a:ext cx="6542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linkClick r:id="rId3"/>
              </a:rPr>
              <a:t>DIAGRAMA DE CASOS DE USO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84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Documentación Casos de Uso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DB27D-4608-E5A0-0496-EB7E4F13A707}"/>
              </a:ext>
            </a:extLst>
          </p:cNvPr>
          <p:cNvSpPr txBox="1"/>
          <p:nvPr/>
        </p:nvSpPr>
        <p:spPr>
          <a:xfrm>
            <a:off x="292434" y="6421855"/>
            <a:ext cx="4241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cs typeface="Calibri"/>
                <a:hlinkClick r:id="rId2"/>
              </a:rPr>
              <a:t>Documentación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B8E53C3-04F1-A791-F308-8DD0D3A5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27" y="1551517"/>
            <a:ext cx="928077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A4D35-D04D-F984-E1D8-DD2C93F1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46" y="98884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de Clases 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78EB2-7251-7D5A-0BAA-0312955510B0}"/>
              </a:ext>
            </a:extLst>
          </p:cNvPr>
          <p:cNvSpPr txBox="1"/>
          <p:nvPr/>
        </p:nvSpPr>
        <p:spPr>
          <a:xfrm>
            <a:off x="4724400" y="3200400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  <a:r>
              <a:rPr lang="es-ES" sz="5400">
                <a:latin typeface="Times New Roman"/>
                <a:cs typeface="Times New Roman"/>
              </a:rPr>
              <a:t>​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EECA0D-C99E-71F4-6D59-E6352CCA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5" y="1512837"/>
            <a:ext cx="8805592" cy="53487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36AD58-232E-7835-8B79-870F8009EFEA}"/>
              </a:ext>
            </a:extLst>
          </p:cNvPr>
          <p:cNvSpPr txBox="1"/>
          <p:nvPr/>
        </p:nvSpPr>
        <p:spPr>
          <a:xfrm>
            <a:off x="181155" y="624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linkClick r:id="rId3"/>
              </a:rPr>
              <a:t>CLASES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896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EC107-4CB6-3808-EF71-9582258B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23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 de Despliegue</a:t>
            </a:r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7BEC8D1-F029-F3FA-1752-A8F210C1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27" y="1532860"/>
            <a:ext cx="7268293" cy="5132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884DF2-39AC-6ABC-DF48-FDF740F5E829}"/>
              </a:ext>
            </a:extLst>
          </p:cNvPr>
          <p:cNvSpPr txBox="1"/>
          <p:nvPr/>
        </p:nvSpPr>
        <p:spPr>
          <a:xfrm>
            <a:off x="70928" y="6293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linkClick r:id="rId3"/>
              </a:rPr>
              <a:t>Diagrama de despliegue </a:t>
            </a:r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736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Código Mockups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FCC64E8-570D-9398-6C32-49FD4B60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26" y="1636183"/>
            <a:ext cx="5960148" cy="48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8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5" y="-121708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E9834A6-E4CE-E00A-586B-5E42302B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55750"/>
            <a:ext cx="8837083" cy="49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7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26" y="198724"/>
            <a:ext cx="7531100" cy="112448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DDL – DML – Seguridad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42A793-756B-7292-DE32-F68C827F2C41}"/>
              </a:ext>
            </a:extLst>
          </p:cNvPr>
          <p:cNvSpPr txBox="1"/>
          <p:nvPr/>
        </p:nvSpPr>
        <p:spPr>
          <a:xfrm>
            <a:off x="184150" y="6375400"/>
            <a:ext cx="3219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u="sng" dirty="0">
                <a:solidFill>
                  <a:srgbClr val="0563C1"/>
                </a:solidFill>
                <a:cs typeface="Segoe UI"/>
                <a:hlinkClick r:id="rId2"/>
              </a:rPr>
              <a:t>DDL</a:t>
            </a:r>
            <a:r>
              <a:rPr lang="es-ES" b="1" u="sng" dirty="0">
                <a:solidFill>
                  <a:srgbClr val="0563C1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DML - Seguridad de Datos</a:t>
            </a:r>
            <a:endParaRPr lang="es-ES"/>
          </a:p>
        </p:txBody>
      </p:sp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3F131501-60D0-2B96-6397-6794C3D6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6" y="1739900"/>
            <a:ext cx="8222192" cy="46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7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Presentación en Normas APA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5C9D94D-5DC9-AA1E-93C8-8745CE23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58" y="1493921"/>
            <a:ext cx="4881395" cy="51735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53A55B-F882-9BAE-3092-FFFD9EF42076}"/>
              </a:ext>
            </a:extLst>
          </p:cNvPr>
          <p:cNvSpPr txBox="1"/>
          <p:nvPr/>
        </p:nvSpPr>
        <p:spPr>
          <a:xfrm>
            <a:off x="8783052" y="5985710"/>
            <a:ext cx="249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3"/>
              </a:rPr>
              <a:t>Normas APA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274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22FCE-DB20-F6E4-5856-5DCB6623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GitHub</a:t>
            </a:r>
          </a:p>
          <a:p>
            <a:endParaRPr lang="es-ES">
              <a:ea typeface="Calibri Light"/>
              <a:cs typeface="Calibri Light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197982-E69C-313A-FB43-8F03F39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1" y="2363060"/>
            <a:ext cx="4218313" cy="125971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48E31B-9946-3325-DFB8-40EA366F6CE6}"/>
              </a:ext>
            </a:extLst>
          </p:cNvPr>
          <p:cNvSpPr txBox="1"/>
          <p:nvPr/>
        </p:nvSpPr>
        <p:spPr>
          <a:xfrm>
            <a:off x="1112558" y="4304550"/>
            <a:ext cx="3449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3"/>
              </a:rPr>
              <a:t>PowerFull Market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94FBA0-72F4-F800-58FF-7D8F2AA4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92" y="5499168"/>
            <a:ext cx="8945237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088FCB8-1307-AD09-3967-68955742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65" y="760370"/>
            <a:ext cx="5323469" cy="53372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976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Misión y Visión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6426322" y="1451642"/>
            <a:ext cx="1756877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kumimoji="0" lang="es-CO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9CAC9C-191E-6013-D70D-26CD5E71EE89}"/>
              </a:ext>
            </a:extLst>
          </p:cNvPr>
          <p:cNvSpPr txBox="1"/>
          <p:nvPr/>
        </p:nvSpPr>
        <p:spPr>
          <a:xfrm>
            <a:off x="3737114" y="3133144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Facilitar la transformación digital y mejorar la eficiencia mediante soluciones de software innovadoras.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Impulsando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su éxito a través de la tecnología.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Ser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líderes en la creación de soluciones intuitivas y personalizadas que impulsen el progreso y la excelencia en diversas industrias.</a:t>
            </a:r>
            <a:endParaRPr kumimoji="0" lang="es-CO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0" name="Picture 2" descr="Cómo se definen la misión, visión y objetivos de una organización social? -  Guía OSC">
            <a:extLst>
              <a:ext uri="{FF2B5EF4-FFF2-40B4-BE49-F238E27FC236}">
                <a16:creationId xmlns:a16="http://schemas.microsoft.com/office/drawing/2014/main" id="{307C3396-8EC7-37FB-2FFD-64AADBBB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" y="1944023"/>
            <a:ext cx="3416319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1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EC8E7C9-E59B-ECA1-C862-32EAC99E84F7}"/>
              </a:ext>
            </a:extLst>
          </p:cNvPr>
          <p:cNvSpPr txBox="1">
            <a:spLocks/>
          </p:cNvSpPr>
          <p:nvPr/>
        </p:nvSpPr>
        <p:spPr>
          <a:xfrm>
            <a:off x="6352118" y="1491040"/>
            <a:ext cx="2159166" cy="4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kumimoji="0" lang="es-E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CO" sz="3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3DC733-A5D7-5919-E92C-4ACA6785BE79}"/>
              </a:ext>
            </a:extLst>
          </p:cNvPr>
          <p:cNvSpPr txBox="1"/>
          <p:nvPr/>
        </p:nvSpPr>
        <p:spPr>
          <a:xfrm>
            <a:off x="3715947" y="3154311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Para el año 2034, se espera que la empresa de software BYTEWAVE se proyecte como líder nacional en innovación tecnológica, con una expansión significativa y una diversificación de productos y servicios. Destacará por su enfoque centrado en la experiencia del usuario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s-ES" sz="2400" i="1">
              <a:latin typeface="Times New Roman"/>
              <a:cs typeface="Times New Roman"/>
            </a:endParaRPr>
          </a:p>
        </p:txBody>
      </p:sp>
      <p:pic>
        <p:nvPicPr>
          <p:cNvPr id="11" name="Picture 2" descr="Misión, Visión, Valores, Objetivos - Centro Empresarial y Formación en  Liderazgo y Gerencia">
            <a:extLst>
              <a:ext uri="{FF2B5EF4-FFF2-40B4-BE49-F238E27FC236}">
                <a16:creationId xmlns:a16="http://schemas.microsoft.com/office/drawing/2014/main" id="{CC487A6F-EA0A-D9C3-1215-A846180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4343"/>
            <a:ext cx="3556062" cy="35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422716" y="203081"/>
            <a:ext cx="9324798" cy="671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Valores de la Empresa</a:t>
            </a:r>
            <a:endParaRPr kumimoji="0"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DBB17A-8B63-5C31-D873-BB8E92C2AF5B}"/>
              </a:ext>
            </a:extLst>
          </p:cNvPr>
          <p:cNvSpPr txBox="1"/>
          <p:nvPr/>
        </p:nvSpPr>
        <p:spPr>
          <a:xfrm>
            <a:off x="629003" y="1872343"/>
            <a:ext cx="5950701" cy="3970318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Respeto</a:t>
            </a:r>
            <a:endParaRPr lang="es-ES" sz="3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Innovación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Calidad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Transparencia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Honestidad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Orientación al cliente</a:t>
            </a:r>
            <a:endParaRPr lang="es-CO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Valores y Pilares Conceptuales - Leterago">
            <a:extLst>
              <a:ext uri="{FF2B5EF4-FFF2-40B4-BE49-F238E27FC236}">
                <a16:creationId xmlns:a16="http://schemas.microsoft.com/office/drawing/2014/main" id="{82F1BF9E-1B32-D2C0-9FBF-4B0CC779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30" y="2100943"/>
            <a:ext cx="2496163" cy="3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58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42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Ficha Técnica</vt:lpstr>
      <vt:lpstr>Propuesta Técnica</vt:lpstr>
      <vt:lpstr>Modelo Entidad Relación</vt:lpstr>
      <vt:lpstr>Modelo Relacional</vt:lpstr>
      <vt:lpstr>Diccionario Bases de Datos</vt:lpstr>
      <vt:lpstr>Normalización</vt:lpstr>
      <vt:lpstr>Diagrama UML Casos de Uso</vt:lpstr>
      <vt:lpstr>Documentación Casos de Uso</vt:lpstr>
      <vt:lpstr>Diagrama de Clases </vt:lpstr>
      <vt:lpstr>Diagrama de Despliegue</vt:lpstr>
      <vt:lpstr>Código Mockups</vt:lpstr>
      <vt:lpstr>Mockups Navegables</vt:lpstr>
      <vt:lpstr>DDL – DML – Seguridad de Datos</vt:lpstr>
      <vt:lpstr>Presentación en Normas APA</vt:lpstr>
      <vt:lpstr>GitHub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79</cp:revision>
  <dcterms:created xsi:type="dcterms:W3CDTF">2020-10-01T23:51:28Z</dcterms:created>
  <dcterms:modified xsi:type="dcterms:W3CDTF">2024-09-20T14:46:16Z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